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319" r:id="rId4"/>
    <p:sldId id="320" r:id="rId5"/>
    <p:sldId id="321" r:id="rId6"/>
    <p:sldId id="325" r:id="rId7"/>
    <p:sldId id="326" r:id="rId8"/>
    <p:sldId id="327" r:id="rId9"/>
    <p:sldId id="328" r:id="rId10"/>
    <p:sldId id="329" r:id="rId11"/>
    <p:sldId id="318" r:id="rId12"/>
    <p:sldId id="316" r:id="rId13"/>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55501" autoAdjust="0"/>
  </p:normalViewPr>
  <p:slideViewPr>
    <p:cSldViewPr snapToGrid="0">
      <p:cViewPr varScale="1">
        <p:scale>
          <a:sx n="64" d="100"/>
          <a:sy n="64" d="100"/>
        </p:scale>
        <p:origin x="210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34E6338E-BA00-4310-A688-7A95ED617BF5}" type="datetimeFigureOut">
              <a:rPr lang="en-GB" smtClean="0"/>
              <a:t>30/08/2019</a:t>
            </a:fld>
            <a:endParaRPr lang="en-GB"/>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73D084F2-D60F-41F1-BFF5-7F1250FF1388}" type="slidenum">
              <a:rPr lang="en-GB" smtClean="0"/>
              <a:t>‹#›</a:t>
            </a:fld>
            <a:endParaRPr lang="en-GB"/>
          </a:p>
        </p:txBody>
      </p:sp>
    </p:spTree>
    <p:extLst>
      <p:ext uri="{BB962C8B-B14F-4D97-AF65-F5344CB8AC3E}">
        <p14:creationId xmlns:p14="http://schemas.microsoft.com/office/powerpoint/2010/main" val="3674889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4E301994-2A9B-4F2A-AA11-438E4D8EBDC1}" type="datetimeFigureOut">
              <a:rPr lang="en-GB" smtClean="0"/>
              <a:t>30/08/2019</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37CFE789-ACF7-461E-BA8F-545F5121806C}" type="slidenum">
              <a:rPr lang="en-GB" smtClean="0"/>
              <a:t>‹#›</a:t>
            </a:fld>
            <a:endParaRPr lang="en-GB"/>
          </a:p>
        </p:txBody>
      </p:sp>
    </p:spTree>
    <p:extLst>
      <p:ext uri="{BB962C8B-B14F-4D97-AF65-F5344CB8AC3E}">
        <p14:creationId xmlns:p14="http://schemas.microsoft.com/office/powerpoint/2010/main" val="73662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7CFE789-ACF7-461E-BA8F-545F5121806C}" type="slidenum">
              <a:rPr lang="en-GB" smtClean="0"/>
              <a:t>1</a:t>
            </a:fld>
            <a:endParaRPr lang="en-GB"/>
          </a:p>
        </p:txBody>
      </p:sp>
    </p:spTree>
    <p:extLst>
      <p:ext uri="{BB962C8B-B14F-4D97-AF65-F5344CB8AC3E}">
        <p14:creationId xmlns:p14="http://schemas.microsoft.com/office/powerpoint/2010/main" val="3960159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CFE789-ACF7-461E-BA8F-545F5121806C}" type="slidenum">
              <a:rPr lang="en-GB" smtClean="0"/>
              <a:t>10</a:t>
            </a:fld>
            <a:endParaRPr lang="en-GB"/>
          </a:p>
        </p:txBody>
      </p:sp>
    </p:spTree>
    <p:extLst>
      <p:ext uri="{BB962C8B-B14F-4D97-AF65-F5344CB8AC3E}">
        <p14:creationId xmlns:p14="http://schemas.microsoft.com/office/powerpoint/2010/main" val="2655633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CFE789-ACF7-461E-BA8F-545F5121806C}" type="slidenum">
              <a:rPr lang="en-GB" smtClean="0"/>
              <a:t>11</a:t>
            </a:fld>
            <a:endParaRPr lang="en-GB"/>
          </a:p>
        </p:txBody>
      </p:sp>
    </p:spTree>
    <p:extLst>
      <p:ext uri="{BB962C8B-B14F-4D97-AF65-F5344CB8AC3E}">
        <p14:creationId xmlns:p14="http://schemas.microsoft.com/office/powerpoint/2010/main" val="140402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37CFE789-ACF7-461E-BA8F-545F5121806C}" type="slidenum">
              <a:rPr lang="en-GB" smtClean="0"/>
              <a:t>12</a:t>
            </a:fld>
            <a:endParaRPr lang="en-GB"/>
          </a:p>
        </p:txBody>
      </p:sp>
    </p:spTree>
    <p:extLst>
      <p:ext uri="{BB962C8B-B14F-4D97-AF65-F5344CB8AC3E}">
        <p14:creationId xmlns:p14="http://schemas.microsoft.com/office/powerpoint/2010/main" val="4155755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dirty="0" smtClean="0"/>
          </a:p>
        </p:txBody>
      </p:sp>
      <p:sp>
        <p:nvSpPr>
          <p:cNvPr id="4" name="Slide Number Placeholder 3"/>
          <p:cNvSpPr>
            <a:spLocks noGrp="1"/>
          </p:cNvSpPr>
          <p:nvPr>
            <p:ph type="sldNum" sz="quarter" idx="10"/>
          </p:nvPr>
        </p:nvSpPr>
        <p:spPr/>
        <p:txBody>
          <a:bodyPr/>
          <a:lstStyle/>
          <a:p>
            <a:fld id="{37CFE789-ACF7-461E-BA8F-545F5121806C}" type="slidenum">
              <a:rPr lang="en-GB" smtClean="0"/>
              <a:t>2</a:t>
            </a:fld>
            <a:endParaRPr lang="en-GB"/>
          </a:p>
        </p:txBody>
      </p:sp>
    </p:spTree>
    <p:extLst>
      <p:ext uri="{BB962C8B-B14F-4D97-AF65-F5344CB8AC3E}">
        <p14:creationId xmlns:p14="http://schemas.microsoft.com/office/powerpoint/2010/main" val="988601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CFE789-ACF7-461E-BA8F-545F5121806C}" type="slidenum">
              <a:rPr lang="en-GB" smtClean="0"/>
              <a:t>3</a:t>
            </a:fld>
            <a:endParaRPr lang="en-GB"/>
          </a:p>
        </p:txBody>
      </p:sp>
    </p:spTree>
    <p:extLst>
      <p:ext uri="{BB962C8B-B14F-4D97-AF65-F5344CB8AC3E}">
        <p14:creationId xmlns:p14="http://schemas.microsoft.com/office/powerpoint/2010/main" val="1952670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smtClean="0"/>
          </a:p>
          <a:p>
            <a:r>
              <a:rPr lang="en-GB" sz="1000" baseline="0" dirty="0" smtClean="0"/>
              <a:t>One enhancement that we have been making plans around and that is to offer a more flexible approach to the length of time over which an Award can run.</a:t>
            </a:r>
          </a:p>
          <a:p>
            <a:r>
              <a:rPr lang="en-GB" sz="1000" baseline="0" dirty="0" smtClean="0"/>
              <a:t>We discussed with the Advisory Group where they might be willing to flex the Award requirements and while they decided there wasn’t any wiggle room on the number of learning hours we require or on the need for ongoing reflection, that where there could be flexibility would be in the length of time over which a student could complete the Award.</a:t>
            </a:r>
          </a:p>
          <a:p>
            <a:endParaRPr lang="en-GB" sz="1000" baseline="0" dirty="0" smtClean="0"/>
          </a:p>
          <a:p>
            <a:r>
              <a:rPr lang="en-GB" sz="1000" baseline="0" dirty="0" smtClean="0"/>
              <a:t>Currently an Award can run at most over a 12 month period but with our new offering an Award will be able to be run over a 2 year period or an individual student on an Award will be able to complete it over a 2 year period.</a:t>
            </a:r>
          </a:p>
          <a:p>
            <a:r>
              <a:rPr lang="en-GB" sz="1000" baseline="0" dirty="0" smtClean="0"/>
              <a:t>In the first scenario where an entire Award runs over a longer time period, all the students on that Award would complete it over this protracted tine period. The three inputs would be required and would still need to be spaced out evenly. During this time as well as the required Inputs we would also require touchpoints, whereby students submit reflections on their development so far – these reflections would be shorter than those required at Inputs 2 and 3. This does of course require the activity to continue over that time period and for the students to continue with the activity but there can be gaps where the activity isn’t taking place </a:t>
            </a:r>
            <a:r>
              <a:rPr lang="en-GB" sz="1000" baseline="0" dirty="0" err="1" smtClean="0"/>
              <a:t>i.e</a:t>
            </a:r>
            <a:r>
              <a:rPr lang="en-GB" sz="1000" baseline="0" dirty="0" smtClean="0"/>
              <a:t> over summer but reflection on development is still required.</a:t>
            </a:r>
          </a:p>
          <a:p>
            <a:endParaRPr lang="en-GB" sz="1000" baseline="0" dirty="0" smtClean="0"/>
          </a:p>
          <a:p>
            <a:r>
              <a:rPr lang="en-GB" sz="1000" dirty="0" smtClean="0"/>
              <a:t>In</a:t>
            </a:r>
            <a:r>
              <a:rPr lang="en-GB" sz="1000" baseline="0" dirty="0" smtClean="0"/>
              <a:t> the second scenario a particular student or group of students can continue with the Award over a protracted period, again they still have to complete the Inputs and will require touchpoints but this does mean that if a student’s activity stops for whatever reason, there is the breathing space they might need to find another activity in order that they can continue the Award. So that means if we think about a typical Award timescale of October to March, a student could begin the Award in October and then not complete their Input 3 until 17 months later.</a:t>
            </a:r>
          </a:p>
          <a:p>
            <a:endParaRPr lang="en-GB" sz="1000" baseline="0" dirty="0" smtClean="0"/>
          </a:p>
          <a:p>
            <a:r>
              <a:rPr lang="en-GB" sz="1000" baseline="0" dirty="0" smtClean="0"/>
              <a:t>This is an option, certainly not something we are saying you have to implement. But if an issue for your Award is students not being able to amass the required learning hours then it may be something you want to consider and if so then just get in touch with me.</a:t>
            </a:r>
            <a:endParaRPr lang="en-GB" sz="1000" dirty="0"/>
          </a:p>
        </p:txBody>
      </p:sp>
      <p:sp>
        <p:nvSpPr>
          <p:cNvPr id="4" name="Slide Number Placeholder 3"/>
          <p:cNvSpPr>
            <a:spLocks noGrp="1"/>
          </p:cNvSpPr>
          <p:nvPr>
            <p:ph type="sldNum" sz="quarter" idx="10"/>
          </p:nvPr>
        </p:nvSpPr>
        <p:spPr/>
        <p:txBody>
          <a:bodyPr/>
          <a:lstStyle/>
          <a:p>
            <a:fld id="{37CFE789-ACF7-461E-BA8F-545F5121806C}" type="slidenum">
              <a:rPr lang="en-GB" smtClean="0"/>
              <a:t>4</a:t>
            </a:fld>
            <a:endParaRPr lang="en-GB"/>
          </a:p>
        </p:txBody>
      </p:sp>
    </p:spTree>
    <p:extLst>
      <p:ext uri="{BB962C8B-B14F-4D97-AF65-F5344CB8AC3E}">
        <p14:creationId xmlns:p14="http://schemas.microsoft.com/office/powerpoint/2010/main" val="1537851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Up until</a:t>
            </a:r>
            <a:r>
              <a:rPr lang="en-GB" b="0" baseline="0" dirty="0" smtClean="0"/>
              <a:t> now the option has been given for Award Leaders to request a Careers Consultant </a:t>
            </a:r>
            <a:r>
              <a:rPr lang="en-GB" b="0" baseline="0" dirty="0" smtClean="0"/>
              <a:t>to come along and facilitate the ‘selling’ part at Input 3, </a:t>
            </a:r>
            <a:r>
              <a:rPr lang="en-GB" b="0" baseline="0" dirty="0" smtClean="0"/>
              <a:t>while responsibility for all other parts of Input 3 belong to the Award Leaders, this can feel like a natural place to draw on the support and resources of the Careers Service.</a:t>
            </a:r>
          </a:p>
          <a:p>
            <a:endParaRPr lang="en-GB" b="0" baseline="0" dirty="0" smtClean="0"/>
          </a:p>
          <a:p>
            <a:r>
              <a:rPr lang="en-GB" b="0" baseline="0" dirty="0" smtClean="0"/>
              <a:t>Due to the resource this requires from the Careers Service there will be changes to the way they support this part of Input 3 going forwards. Lizzie Mortimer from the Careers Service came along to the session to talk through what that would look like.</a:t>
            </a:r>
            <a:endParaRPr lang="en-GB" b="0" dirty="0"/>
          </a:p>
        </p:txBody>
      </p:sp>
      <p:sp>
        <p:nvSpPr>
          <p:cNvPr id="4" name="Slide Number Placeholder 3"/>
          <p:cNvSpPr>
            <a:spLocks noGrp="1"/>
          </p:cNvSpPr>
          <p:nvPr>
            <p:ph type="sldNum" sz="quarter" idx="10"/>
          </p:nvPr>
        </p:nvSpPr>
        <p:spPr/>
        <p:txBody>
          <a:bodyPr/>
          <a:lstStyle/>
          <a:p>
            <a:fld id="{37CFE789-ACF7-461E-BA8F-545F5121806C}" type="slidenum">
              <a:rPr lang="en-GB" smtClean="0"/>
              <a:t>5</a:t>
            </a:fld>
            <a:endParaRPr lang="en-GB"/>
          </a:p>
        </p:txBody>
      </p:sp>
    </p:spTree>
    <p:extLst>
      <p:ext uri="{BB962C8B-B14F-4D97-AF65-F5344CB8AC3E}">
        <p14:creationId xmlns:p14="http://schemas.microsoft.com/office/powerpoint/2010/main" val="681411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CFE789-ACF7-461E-BA8F-545F5121806C}" type="slidenum">
              <a:rPr lang="en-GB" smtClean="0"/>
              <a:t>6</a:t>
            </a:fld>
            <a:endParaRPr lang="en-GB"/>
          </a:p>
        </p:txBody>
      </p:sp>
    </p:spTree>
    <p:extLst>
      <p:ext uri="{BB962C8B-B14F-4D97-AF65-F5344CB8AC3E}">
        <p14:creationId xmlns:p14="http://schemas.microsoft.com/office/powerpoint/2010/main" val="731801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CFE789-ACF7-461E-BA8F-545F5121806C}" type="slidenum">
              <a:rPr lang="en-GB" smtClean="0"/>
              <a:t>7</a:t>
            </a:fld>
            <a:endParaRPr lang="en-GB"/>
          </a:p>
        </p:txBody>
      </p:sp>
    </p:spTree>
    <p:extLst>
      <p:ext uri="{BB962C8B-B14F-4D97-AF65-F5344CB8AC3E}">
        <p14:creationId xmlns:p14="http://schemas.microsoft.com/office/powerpoint/2010/main" val="115071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CFE789-ACF7-461E-BA8F-545F5121806C}" type="slidenum">
              <a:rPr lang="en-GB" smtClean="0"/>
              <a:t>8</a:t>
            </a:fld>
            <a:endParaRPr lang="en-GB"/>
          </a:p>
        </p:txBody>
      </p:sp>
    </p:spTree>
    <p:extLst>
      <p:ext uri="{BB962C8B-B14F-4D97-AF65-F5344CB8AC3E}">
        <p14:creationId xmlns:p14="http://schemas.microsoft.com/office/powerpoint/2010/main" val="1504350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CFE789-ACF7-461E-BA8F-545F5121806C}" type="slidenum">
              <a:rPr lang="en-GB" smtClean="0"/>
              <a:t>9</a:t>
            </a:fld>
            <a:endParaRPr lang="en-GB"/>
          </a:p>
        </p:txBody>
      </p:sp>
    </p:spTree>
    <p:extLst>
      <p:ext uri="{BB962C8B-B14F-4D97-AF65-F5344CB8AC3E}">
        <p14:creationId xmlns:p14="http://schemas.microsoft.com/office/powerpoint/2010/main" val="155303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A3366A-4321-4BC8-9C98-77EF602A4668}"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294482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A3366A-4321-4BC8-9C98-77EF602A4668}"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319639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A3366A-4321-4BC8-9C98-77EF602A4668}"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1833921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Only">
    <p:bg>
      <p:bgPr>
        <a:solidFill>
          <a:schemeClr val="bg1"/>
        </a:solidFill>
        <a:effectLst/>
      </p:bgPr>
    </p:bg>
    <p:spTree>
      <p:nvGrpSpPr>
        <p:cNvPr id="1" name=""/>
        <p:cNvGrpSpPr/>
        <p:nvPr/>
      </p:nvGrpSpPr>
      <p:grpSpPr>
        <a:xfrm>
          <a:off x="0" y="0"/>
          <a:ext cx="0" cy="0"/>
          <a:chOff x="0" y="0"/>
          <a:chExt cx="0" cy="0"/>
        </a:xfrm>
      </p:grpSpPr>
      <p:sp>
        <p:nvSpPr>
          <p:cNvPr id="9" name="object 2"/>
          <p:cNvSpPr/>
          <p:nvPr userDrawn="1"/>
        </p:nvSpPr>
        <p:spPr>
          <a:xfrm>
            <a:off x="0" y="0"/>
            <a:ext cx="12192000" cy="6858000"/>
          </a:xfrm>
          <a:custGeom>
            <a:avLst/>
            <a:gdLst/>
            <a:ahLst/>
            <a:cxnLst/>
            <a:rect l="l" t="t" r="r" b="b"/>
            <a:pathLst>
              <a:path w="13004800" h="9753600">
                <a:moveTo>
                  <a:pt x="0" y="9753600"/>
                </a:moveTo>
                <a:lnTo>
                  <a:pt x="13004800" y="9753600"/>
                </a:lnTo>
                <a:lnTo>
                  <a:pt x="13004800" y="0"/>
                </a:lnTo>
                <a:lnTo>
                  <a:pt x="0" y="0"/>
                </a:lnTo>
                <a:lnTo>
                  <a:pt x="0" y="9753600"/>
                </a:lnTo>
                <a:close/>
              </a:path>
            </a:pathLst>
          </a:custGeom>
          <a:solidFill>
            <a:srgbClr val="0092B1"/>
          </a:solidFill>
        </p:spPr>
        <p:txBody>
          <a:bodyPr wrap="square" lIns="0" tIns="0" rIns="0" bIns="0" rtlCol="0"/>
          <a:lstStyle/>
          <a:p>
            <a:endParaRPr sz="1266">
              <a:solidFill>
                <a:prstClr val="black"/>
              </a:solidFill>
            </a:endParaRPr>
          </a:p>
        </p:txBody>
      </p:sp>
      <p:sp>
        <p:nvSpPr>
          <p:cNvPr id="10" name="object 3"/>
          <p:cNvSpPr/>
          <p:nvPr userDrawn="1"/>
        </p:nvSpPr>
        <p:spPr>
          <a:xfrm>
            <a:off x="7048508" y="2549393"/>
            <a:ext cx="5143500" cy="4309021"/>
          </a:xfrm>
          <a:custGeom>
            <a:avLst/>
            <a:gdLst/>
            <a:ahLst/>
            <a:cxnLst/>
            <a:rect l="l" t="t" r="r" b="b"/>
            <a:pathLst>
              <a:path w="5486400" h="6128384">
                <a:moveTo>
                  <a:pt x="4460659" y="0"/>
                </a:moveTo>
                <a:lnTo>
                  <a:pt x="4094815" y="14786"/>
                </a:lnTo>
                <a:lnTo>
                  <a:pt x="3737115" y="58382"/>
                </a:lnTo>
                <a:lnTo>
                  <a:pt x="3388709" y="129638"/>
                </a:lnTo>
                <a:lnTo>
                  <a:pt x="3050744" y="227406"/>
                </a:lnTo>
                <a:lnTo>
                  <a:pt x="2724367" y="350539"/>
                </a:lnTo>
                <a:lnTo>
                  <a:pt x="2410727" y="497889"/>
                </a:lnTo>
                <a:lnTo>
                  <a:pt x="2110972" y="668307"/>
                </a:lnTo>
                <a:lnTo>
                  <a:pt x="1826249" y="860646"/>
                </a:lnTo>
                <a:lnTo>
                  <a:pt x="1557708" y="1073757"/>
                </a:lnTo>
                <a:lnTo>
                  <a:pt x="1306495" y="1306493"/>
                </a:lnTo>
                <a:lnTo>
                  <a:pt x="1073758" y="1557705"/>
                </a:lnTo>
                <a:lnTo>
                  <a:pt x="860647" y="1826246"/>
                </a:lnTo>
                <a:lnTo>
                  <a:pt x="668308" y="2110968"/>
                </a:lnTo>
                <a:lnTo>
                  <a:pt x="497889" y="2410722"/>
                </a:lnTo>
                <a:lnTo>
                  <a:pt x="350540" y="2724361"/>
                </a:lnTo>
                <a:lnTo>
                  <a:pt x="227406" y="3050737"/>
                </a:lnTo>
                <a:lnTo>
                  <a:pt x="129638" y="3388701"/>
                </a:lnTo>
                <a:lnTo>
                  <a:pt x="58382" y="3737106"/>
                </a:lnTo>
                <a:lnTo>
                  <a:pt x="14786" y="4094804"/>
                </a:lnTo>
                <a:lnTo>
                  <a:pt x="0" y="4460646"/>
                </a:lnTo>
                <a:lnTo>
                  <a:pt x="14786" y="4826494"/>
                </a:lnTo>
                <a:lnTo>
                  <a:pt x="58382" y="5184196"/>
                </a:lnTo>
                <a:lnTo>
                  <a:pt x="129638" y="5532605"/>
                </a:lnTo>
                <a:lnTo>
                  <a:pt x="227406" y="5870573"/>
                </a:lnTo>
                <a:lnTo>
                  <a:pt x="324449" y="6127796"/>
                </a:lnTo>
                <a:lnTo>
                  <a:pt x="3097923" y="6127796"/>
                </a:lnTo>
                <a:lnTo>
                  <a:pt x="3058530" y="6096534"/>
                </a:lnTo>
                <a:lnTo>
                  <a:pt x="2937194" y="5984122"/>
                </a:lnTo>
                <a:lnTo>
                  <a:pt x="2824782" y="5862785"/>
                </a:lnTo>
                <a:lnTo>
                  <a:pt x="2721848" y="5733079"/>
                </a:lnTo>
                <a:lnTo>
                  <a:pt x="2628948" y="5595557"/>
                </a:lnTo>
                <a:lnTo>
                  <a:pt x="2546636" y="5450774"/>
                </a:lnTo>
                <a:lnTo>
                  <a:pt x="2475466" y="5299284"/>
                </a:lnTo>
                <a:lnTo>
                  <a:pt x="2415992" y="5141643"/>
                </a:lnTo>
                <a:lnTo>
                  <a:pt x="2368770" y="4978404"/>
                </a:lnTo>
                <a:lnTo>
                  <a:pt x="2334353" y="4810121"/>
                </a:lnTo>
                <a:lnTo>
                  <a:pt x="2313297" y="4637351"/>
                </a:lnTo>
                <a:lnTo>
                  <a:pt x="2306154" y="4460646"/>
                </a:lnTo>
                <a:lnTo>
                  <a:pt x="2313297" y="4283947"/>
                </a:lnTo>
                <a:lnTo>
                  <a:pt x="2334353" y="4111181"/>
                </a:lnTo>
                <a:lnTo>
                  <a:pt x="2368770" y="3942903"/>
                </a:lnTo>
                <a:lnTo>
                  <a:pt x="2415992" y="3779668"/>
                </a:lnTo>
                <a:lnTo>
                  <a:pt x="2475466" y="3622030"/>
                </a:lnTo>
                <a:lnTo>
                  <a:pt x="2546636" y="3470543"/>
                </a:lnTo>
                <a:lnTo>
                  <a:pt x="2628948" y="3325763"/>
                </a:lnTo>
                <a:lnTo>
                  <a:pt x="2721848" y="3188243"/>
                </a:lnTo>
                <a:lnTo>
                  <a:pt x="2824782" y="3058538"/>
                </a:lnTo>
                <a:lnTo>
                  <a:pt x="2937194" y="2937203"/>
                </a:lnTo>
                <a:lnTo>
                  <a:pt x="3058530" y="2824792"/>
                </a:lnTo>
                <a:lnTo>
                  <a:pt x="3188236" y="2721859"/>
                </a:lnTo>
                <a:lnTo>
                  <a:pt x="3325757" y="2628960"/>
                </a:lnTo>
                <a:lnTo>
                  <a:pt x="3470539" y="2546648"/>
                </a:lnTo>
                <a:lnTo>
                  <a:pt x="3622028" y="2475478"/>
                </a:lnTo>
                <a:lnTo>
                  <a:pt x="3779668" y="2416005"/>
                </a:lnTo>
                <a:lnTo>
                  <a:pt x="3942906" y="2368783"/>
                </a:lnTo>
                <a:lnTo>
                  <a:pt x="4111187" y="2334366"/>
                </a:lnTo>
                <a:lnTo>
                  <a:pt x="4283956" y="2313309"/>
                </a:lnTo>
                <a:lnTo>
                  <a:pt x="4460659" y="2306167"/>
                </a:lnTo>
                <a:lnTo>
                  <a:pt x="5486391" y="2306167"/>
                </a:lnTo>
                <a:lnTo>
                  <a:pt x="5486391" y="120093"/>
                </a:lnTo>
                <a:lnTo>
                  <a:pt x="5373770" y="93637"/>
                </a:lnTo>
                <a:lnTo>
                  <a:pt x="5150777" y="53113"/>
                </a:lnTo>
                <a:lnTo>
                  <a:pt x="4924066" y="23802"/>
                </a:lnTo>
                <a:lnTo>
                  <a:pt x="4693929" y="5999"/>
                </a:lnTo>
                <a:lnTo>
                  <a:pt x="4460659" y="0"/>
                </a:lnTo>
              </a:path>
              <a:path w="5486400" h="6128384">
                <a:moveTo>
                  <a:pt x="5486391" y="2306167"/>
                </a:moveTo>
                <a:lnTo>
                  <a:pt x="4460659" y="2306167"/>
                </a:lnTo>
                <a:lnTo>
                  <a:pt x="4562319" y="2308534"/>
                </a:lnTo>
                <a:lnTo>
                  <a:pt x="4662740" y="2315562"/>
                </a:lnTo>
                <a:lnTo>
                  <a:pt x="4761822" y="2327147"/>
                </a:lnTo>
                <a:lnTo>
                  <a:pt x="4859463" y="2343182"/>
                </a:lnTo>
                <a:lnTo>
                  <a:pt x="4955560" y="2363561"/>
                </a:lnTo>
                <a:lnTo>
                  <a:pt x="5050012" y="2388178"/>
                </a:lnTo>
                <a:lnTo>
                  <a:pt x="5142718" y="2416926"/>
                </a:lnTo>
                <a:lnTo>
                  <a:pt x="5233576" y="2449700"/>
                </a:lnTo>
                <a:lnTo>
                  <a:pt x="5322484" y="2486393"/>
                </a:lnTo>
                <a:lnTo>
                  <a:pt x="5409341" y="2526899"/>
                </a:lnTo>
                <a:lnTo>
                  <a:pt x="5486391" y="2567118"/>
                </a:lnTo>
                <a:lnTo>
                  <a:pt x="5486391" y="2306167"/>
                </a:lnTo>
              </a:path>
            </a:pathLst>
          </a:custGeom>
          <a:solidFill>
            <a:srgbClr val="0092B1"/>
          </a:solidFill>
        </p:spPr>
        <p:txBody>
          <a:bodyPr wrap="square" lIns="0" tIns="0" rIns="0" bIns="0" rtlCol="0"/>
          <a:lstStyle/>
          <a:p>
            <a:endParaRPr sz="1266">
              <a:solidFill>
                <a:prstClr val="black"/>
              </a:solidFill>
            </a:endParaRPr>
          </a:p>
        </p:txBody>
      </p:sp>
      <p:sp>
        <p:nvSpPr>
          <p:cNvPr id="11" name="object 4"/>
          <p:cNvSpPr/>
          <p:nvPr userDrawn="1"/>
        </p:nvSpPr>
        <p:spPr>
          <a:xfrm>
            <a:off x="11200545" y="2549390"/>
            <a:ext cx="991791" cy="1791295"/>
          </a:xfrm>
          <a:custGeom>
            <a:avLst/>
            <a:gdLst/>
            <a:ahLst/>
            <a:cxnLst/>
            <a:rect l="l" t="t" r="r" b="b"/>
            <a:pathLst>
              <a:path w="1057909" h="2547620">
                <a:moveTo>
                  <a:pt x="1021105" y="2071344"/>
                </a:moveTo>
                <a:lnTo>
                  <a:pt x="962786" y="2071344"/>
                </a:lnTo>
                <a:lnTo>
                  <a:pt x="962786" y="2518284"/>
                </a:lnTo>
                <a:lnTo>
                  <a:pt x="964827" y="2519241"/>
                </a:lnTo>
                <a:lnTo>
                  <a:pt x="1011515" y="2542536"/>
                </a:lnTo>
                <a:lnTo>
                  <a:pt x="1021105" y="2547617"/>
                </a:lnTo>
                <a:lnTo>
                  <a:pt x="1021105" y="2071344"/>
                </a:lnTo>
                <a:close/>
              </a:path>
              <a:path w="1057909" h="2547620">
                <a:moveTo>
                  <a:pt x="883107" y="2151011"/>
                </a:moveTo>
                <a:lnTo>
                  <a:pt x="824750" y="2151011"/>
                </a:lnTo>
                <a:lnTo>
                  <a:pt x="824756" y="2457608"/>
                </a:lnTo>
                <a:lnTo>
                  <a:pt x="869561" y="2475992"/>
                </a:lnTo>
                <a:lnTo>
                  <a:pt x="883107" y="2481943"/>
                </a:lnTo>
                <a:lnTo>
                  <a:pt x="883107" y="2151011"/>
                </a:lnTo>
                <a:close/>
              </a:path>
              <a:path w="1057909" h="2547620">
                <a:moveTo>
                  <a:pt x="745083" y="2230691"/>
                </a:moveTo>
                <a:lnTo>
                  <a:pt x="686752" y="2230691"/>
                </a:lnTo>
                <a:lnTo>
                  <a:pt x="686752" y="2408180"/>
                </a:lnTo>
                <a:lnTo>
                  <a:pt x="722186" y="2419734"/>
                </a:lnTo>
                <a:lnTo>
                  <a:pt x="745083" y="2427834"/>
                </a:lnTo>
                <a:lnTo>
                  <a:pt x="745083" y="2230691"/>
                </a:lnTo>
                <a:close/>
              </a:path>
              <a:path w="1057909" h="2547620">
                <a:moveTo>
                  <a:pt x="1057551" y="1945481"/>
                </a:moveTo>
                <a:lnTo>
                  <a:pt x="535520" y="2246871"/>
                </a:lnTo>
                <a:lnTo>
                  <a:pt x="535520" y="2365817"/>
                </a:lnTo>
                <a:lnTo>
                  <a:pt x="569838" y="2374228"/>
                </a:lnTo>
                <a:lnTo>
                  <a:pt x="607074" y="2384349"/>
                </a:lnTo>
                <a:lnTo>
                  <a:pt x="607072" y="2276703"/>
                </a:lnTo>
                <a:lnTo>
                  <a:pt x="686752" y="2230691"/>
                </a:lnTo>
                <a:lnTo>
                  <a:pt x="745083" y="2230691"/>
                </a:lnTo>
                <a:lnTo>
                  <a:pt x="745083" y="2197023"/>
                </a:lnTo>
                <a:lnTo>
                  <a:pt x="824750" y="2151011"/>
                </a:lnTo>
                <a:lnTo>
                  <a:pt x="883107" y="2151011"/>
                </a:lnTo>
                <a:lnTo>
                  <a:pt x="883107" y="2117343"/>
                </a:lnTo>
                <a:lnTo>
                  <a:pt x="962786" y="2071344"/>
                </a:lnTo>
                <a:lnTo>
                  <a:pt x="1021105" y="2071344"/>
                </a:lnTo>
                <a:lnTo>
                  <a:pt x="1021105" y="2037664"/>
                </a:lnTo>
                <a:lnTo>
                  <a:pt x="1057551" y="2016623"/>
                </a:lnTo>
                <a:lnTo>
                  <a:pt x="1057551" y="1945481"/>
                </a:lnTo>
                <a:close/>
              </a:path>
              <a:path w="1057909" h="2547620">
                <a:moveTo>
                  <a:pt x="1040308" y="1775205"/>
                </a:moveTo>
                <a:lnTo>
                  <a:pt x="917092" y="1775205"/>
                </a:lnTo>
                <a:lnTo>
                  <a:pt x="996772" y="1821205"/>
                </a:lnTo>
                <a:lnTo>
                  <a:pt x="397509" y="2167191"/>
                </a:lnTo>
                <a:lnTo>
                  <a:pt x="397509" y="2337368"/>
                </a:lnTo>
                <a:lnTo>
                  <a:pt x="412962" y="2339939"/>
                </a:lnTo>
                <a:lnTo>
                  <a:pt x="455841" y="2348191"/>
                </a:lnTo>
                <a:lnTo>
                  <a:pt x="455841" y="2200884"/>
                </a:lnTo>
                <a:lnTo>
                  <a:pt x="1055115" y="1854885"/>
                </a:lnTo>
                <a:lnTo>
                  <a:pt x="1057551" y="1854885"/>
                </a:lnTo>
                <a:lnTo>
                  <a:pt x="1057551" y="1785160"/>
                </a:lnTo>
                <a:lnTo>
                  <a:pt x="1040308" y="1775205"/>
                </a:lnTo>
                <a:close/>
              </a:path>
              <a:path w="1057909" h="2547620">
                <a:moveTo>
                  <a:pt x="902294" y="1695526"/>
                </a:moveTo>
                <a:lnTo>
                  <a:pt x="779094" y="1695526"/>
                </a:lnTo>
                <a:lnTo>
                  <a:pt x="858773" y="1741538"/>
                </a:lnTo>
                <a:lnTo>
                  <a:pt x="259511" y="2087511"/>
                </a:lnTo>
                <a:lnTo>
                  <a:pt x="259511" y="2318194"/>
                </a:lnTo>
                <a:lnTo>
                  <a:pt x="306084" y="2323541"/>
                </a:lnTo>
                <a:lnTo>
                  <a:pt x="317830" y="2325192"/>
                </a:lnTo>
                <a:lnTo>
                  <a:pt x="317830" y="2121204"/>
                </a:lnTo>
                <a:lnTo>
                  <a:pt x="917092" y="1775205"/>
                </a:lnTo>
                <a:lnTo>
                  <a:pt x="1040308" y="1775205"/>
                </a:lnTo>
                <a:lnTo>
                  <a:pt x="902294" y="1695526"/>
                </a:lnTo>
                <a:close/>
              </a:path>
              <a:path w="1057909" h="2547620">
                <a:moveTo>
                  <a:pt x="764279" y="1615846"/>
                </a:moveTo>
                <a:lnTo>
                  <a:pt x="641095" y="1615846"/>
                </a:lnTo>
                <a:lnTo>
                  <a:pt x="720763" y="1661858"/>
                </a:lnTo>
                <a:lnTo>
                  <a:pt x="121488" y="2007831"/>
                </a:lnTo>
                <a:lnTo>
                  <a:pt x="121493" y="2308174"/>
                </a:lnTo>
                <a:lnTo>
                  <a:pt x="142656" y="2308981"/>
                </a:lnTo>
                <a:lnTo>
                  <a:pt x="179831" y="2311347"/>
                </a:lnTo>
                <a:lnTo>
                  <a:pt x="179831" y="2041524"/>
                </a:lnTo>
                <a:lnTo>
                  <a:pt x="779094" y="1695526"/>
                </a:lnTo>
                <a:lnTo>
                  <a:pt x="902294" y="1695526"/>
                </a:lnTo>
                <a:lnTo>
                  <a:pt x="764279" y="1615846"/>
                </a:lnTo>
                <a:close/>
              </a:path>
              <a:path w="1057909" h="2547620">
                <a:moveTo>
                  <a:pt x="0" y="1231201"/>
                </a:moveTo>
                <a:lnTo>
                  <a:pt x="0" y="2307453"/>
                </a:lnTo>
                <a:lnTo>
                  <a:pt x="31823" y="2306167"/>
                </a:lnTo>
                <a:lnTo>
                  <a:pt x="41821" y="2306167"/>
                </a:lnTo>
                <a:lnTo>
                  <a:pt x="41821" y="1961845"/>
                </a:lnTo>
                <a:lnTo>
                  <a:pt x="174988" y="1884959"/>
                </a:lnTo>
                <a:lnTo>
                  <a:pt x="31864" y="1884959"/>
                </a:lnTo>
                <a:lnTo>
                  <a:pt x="31864" y="1792960"/>
                </a:lnTo>
                <a:lnTo>
                  <a:pt x="148531" y="1725599"/>
                </a:lnTo>
                <a:lnTo>
                  <a:pt x="31864" y="1725599"/>
                </a:lnTo>
                <a:lnTo>
                  <a:pt x="31864" y="1633600"/>
                </a:lnTo>
                <a:lnTo>
                  <a:pt x="148531" y="1566240"/>
                </a:lnTo>
                <a:lnTo>
                  <a:pt x="31864" y="1566240"/>
                </a:lnTo>
                <a:lnTo>
                  <a:pt x="31864" y="1474241"/>
                </a:lnTo>
                <a:lnTo>
                  <a:pt x="148531" y="1406880"/>
                </a:lnTo>
                <a:lnTo>
                  <a:pt x="31864" y="1406880"/>
                </a:lnTo>
                <a:lnTo>
                  <a:pt x="31864" y="1314881"/>
                </a:lnTo>
                <a:lnTo>
                  <a:pt x="166837" y="1236954"/>
                </a:lnTo>
                <a:lnTo>
                  <a:pt x="9956" y="1236954"/>
                </a:lnTo>
                <a:lnTo>
                  <a:pt x="0" y="1231201"/>
                </a:lnTo>
                <a:close/>
              </a:path>
              <a:path w="1057909" h="2547620">
                <a:moveTo>
                  <a:pt x="41821" y="2306167"/>
                </a:moveTo>
                <a:lnTo>
                  <a:pt x="31823" y="2306167"/>
                </a:lnTo>
                <a:lnTo>
                  <a:pt x="41821" y="2306294"/>
                </a:lnTo>
                <a:lnTo>
                  <a:pt x="41821" y="2306167"/>
                </a:lnTo>
                <a:close/>
              </a:path>
              <a:path w="1057909" h="2547620">
                <a:moveTo>
                  <a:pt x="631126" y="1538973"/>
                </a:moveTo>
                <a:lnTo>
                  <a:pt x="31864" y="1884959"/>
                </a:lnTo>
                <a:lnTo>
                  <a:pt x="174988" y="1884959"/>
                </a:lnTo>
                <a:lnTo>
                  <a:pt x="641095" y="1615846"/>
                </a:lnTo>
                <a:lnTo>
                  <a:pt x="764279" y="1615846"/>
                </a:lnTo>
                <a:lnTo>
                  <a:pt x="631126" y="1538973"/>
                </a:lnTo>
                <a:close/>
              </a:path>
              <a:path w="1057909" h="2547620">
                <a:moveTo>
                  <a:pt x="1057551" y="1854885"/>
                </a:moveTo>
                <a:lnTo>
                  <a:pt x="1055115" y="1854885"/>
                </a:lnTo>
                <a:lnTo>
                  <a:pt x="1057551" y="1856291"/>
                </a:lnTo>
                <a:lnTo>
                  <a:pt x="1057551" y="1854885"/>
                </a:lnTo>
                <a:close/>
              </a:path>
              <a:path w="1057909" h="2547620">
                <a:moveTo>
                  <a:pt x="631126" y="1379613"/>
                </a:moveTo>
                <a:lnTo>
                  <a:pt x="31864" y="1725599"/>
                </a:lnTo>
                <a:lnTo>
                  <a:pt x="148531" y="1725599"/>
                </a:lnTo>
                <a:lnTo>
                  <a:pt x="631126" y="1446961"/>
                </a:lnTo>
                <a:lnTo>
                  <a:pt x="747781" y="1446961"/>
                </a:lnTo>
                <a:lnTo>
                  <a:pt x="631126" y="1379613"/>
                </a:lnTo>
                <a:close/>
              </a:path>
              <a:path w="1057909" h="2547620">
                <a:moveTo>
                  <a:pt x="747781" y="1446961"/>
                </a:moveTo>
                <a:lnTo>
                  <a:pt x="631126" y="1446961"/>
                </a:lnTo>
                <a:lnTo>
                  <a:pt x="1057551" y="1693158"/>
                </a:lnTo>
                <a:lnTo>
                  <a:pt x="1057551" y="1625801"/>
                </a:lnTo>
                <a:lnTo>
                  <a:pt x="747781" y="1446961"/>
                </a:lnTo>
                <a:close/>
              </a:path>
              <a:path w="1057909" h="2547620">
                <a:moveTo>
                  <a:pt x="631126" y="1220254"/>
                </a:moveTo>
                <a:lnTo>
                  <a:pt x="31864" y="1566240"/>
                </a:lnTo>
                <a:lnTo>
                  <a:pt x="148531" y="1566240"/>
                </a:lnTo>
                <a:lnTo>
                  <a:pt x="631126" y="1287602"/>
                </a:lnTo>
                <a:lnTo>
                  <a:pt x="747781" y="1287602"/>
                </a:lnTo>
                <a:lnTo>
                  <a:pt x="631126" y="1220254"/>
                </a:lnTo>
                <a:close/>
              </a:path>
              <a:path w="1057909" h="2547620">
                <a:moveTo>
                  <a:pt x="747781" y="1287602"/>
                </a:moveTo>
                <a:lnTo>
                  <a:pt x="631126" y="1287602"/>
                </a:lnTo>
                <a:lnTo>
                  <a:pt x="1057551" y="1533798"/>
                </a:lnTo>
                <a:lnTo>
                  <a:pt x="1057551" y="1466441"/>
                </a:lnTo>
                <a:lnTo>
                  <a:pt x="747781" y="1287602"/>
                </a:lnTo>
                <a:close/>
              </a:path>
              <a:path w="1057909" h="2547620">
                <a:moveTo>
                  <a:pt x="631126" y="1060894"/>
                </a:moveTo>
                <a:lnTo>
                  <a:pt x="31864" y="1406880"/>
                </a:lnTo>
                <a:lnTo>
                  <a:pt x="148531" y="1406880"/>
                </a:lnTo>
                <a:lnTo>
                  <a:pt x="631126" y="1128242"/>
                </a:lnTo>
                <a:lnTo>
                  <a:pt x="747781" y="1128242"/>
                </a:lnTo>
                <a:lnTo>
                  <a:pt x="631126" y="1060894"/>
                </a:lnTo>
                <a:close/>
              </a:path>
              <a:path w="1057909" h="2547620">
                <a:moveTo>
                  <a:pt x="747781" y="1128242"/>
                </a:moveTo>
                <a:lnTo>
                  <a:pt x="631126" y="1128242"/>
                </a:lnTo>
                <a:lnTo>
                  <a:pt x="1057551" y="1374439"/>
                </a:lnTo>
                <a:lnTo>
                  <a:pt x="1057551" y="1307082"/>
                </a:lnTo>
                <a:lnTo>
                  <a:pt x="747781" y="1128242"/>
                </a:lnTo>
                <a:close/>
              </a:path>
              <a:path w="1057909" h="2547620">
                <a:moveTo>
                  <a:pt x="0" y="1071841"/>
                </a:moveTo>
                <a:lnTo>
                  <a:pt x="0" y="1139189"/>
                </a:lnTo>
                <a:lnTo>
                  <a:pt x="89636" y="1190955"/>
                </a:lnTo>
                <a:lnTo>
                  <a:pt x="9956" y="1236954"/>
                </a:lnTo>
                <a:lnTo>
                  <a:pt x="166837" y="1236954"/>
                </a:lnTo>
                <a:lnTo>
                  <a:pt x="304846" y="1157274"/>
                </a:lnTo>
                <a:lnTo>
                  <a:pt x="147954" y="1157274"/>
                </a:lnTo>
                <a:lnTo>
                  <a:pt x="0" y="1071841"/>
                </a:lnTo>
                <a:close/>
              </a:path>
              <a:path w="1057909" h="2547620">
                <a:moveTo>
                  <a:pt x="774280" y="968895"/>
                </a:moveTo>
                <a:lnTo>
                  <a:pt x="631126" y="968895"/>
                </a:lnTo>
                <a:lnTo>
                  <a:pt x="1057551" y="1215083"/>
                </a:lnTo>
                <a:lnTo>
                  <a:pt x="1057551" y="1132436"/>
                </a:lnTo>
                <a:lnTo>
                  <a:pt x="774280" y="968895"/>
                </a:lnTo>
                <a:close/>
              </a:path>
              <a:path w="1057909" h="2547620">
                <a:moveTo>
                  <a:pt x="0" y="912482"/>
                </a:moveTo>
                <a:lnTo>
                  <a:pt x="0" y="979843"/>
                </a:lnTo>
                <a:lnTo>
                  <a:pt x="227634" y="1111275"/>
                </a:lnTo>
                <a:lnTo>
                  <a:pt x="147954" y="1157274"/>
                </a:lnTo>
                <a:lnTo>
                  <a:pt x="304846" y="1157274"/>
                </a:lnTo>
                <a:lnTo>
                  <a:pt x="442854" y="1077594"/>
                </a:lnTo>
                <a:lnTo>
                  <a:pt x="285965" y="1077594"/>
                </a:lnTo>
                <a:lnTo>
                  <a:pt x="0" y="912482"/>
                </a:lnTo>
                <a:close/>
              </a:path>
              <a:path w="1057909" h="2547620">
                <a:moveTo>
                  <a:pt x="0" y="753122"/>
                </a:moveTo>
                <a:lnTo>
                  <a:pt x="0" y="820483"/>
                </a:lnTo>
                <a:lnTo>
                  <a:pt x="365645" y="1031595"/>
                </a:lnTo>
                <a:lnTo>
                  <a:pt x="285965" y="1077594"/>
                </a:lnTo>
                <a:lnTo>
                  <a:pt x="442854" y="1077594"/>
                </a:lnTo>
                <a:lnTo>
                  <a:pt x="580863" y="997915"/>
                </a:lnTo>
                <a:lnTo>
                  <a:pt x="423964" y="997915"/>
                </a:lnTo>
                <a:lnTo>
                  <a:pt x="0" y="753122"/>
                </a:lnTo>
                <a:close/>
              </a:path>
              <a:path w="1057909" h="2547620">
                <a:moveTo>
                  <a:pt x="889082" y="875817"/>
                </a:moveTo>
                <a:lnTo>
                  <a:pt x="772413" y="875817"/>
                </a:lnTo>
                <a:lnTo>
                  <a:pt x="1057551" y="1040442"/>
                </a:lnTo>
                <a:lnTo>
                  <a:pt x="1057551" y="973081"/>
                </a:lnTo>
                <a:lnTo>
                  <a:pt x="889082" y="875817"/>
                </a:lnTo>
                <a:close/>
              </a:path>
              <a:path w="1057909" h="2547620">
                <a:moveTo>
                  <a:pt x="0" y="578484"/>
                </a:moveTo>
                <a:lnTo>
                  <a:pt x="0" y="661123"/>
                </a:lnTo>
                <a:lnTo>
                  <a:pt x="503643" y="951915"/>
                </a:lnTo>
                <a:lnTo>
                  <a:pt x="423964" y="997915"/>
                </a:lnTo>
                <a:lnTo>
                  <a:pt x="580863" y="997915"/>
                </a:lnTo>
                <a:lnTo>
                  <a:pt x="631126" y="968895"/>
                </a:lnTo>
                <a:lnTo>
                  <a:pt x="774280" y="968895"/>
                </a:lnTo>
                <a:lnTo>
                  <a:pt x="692734" y="921816"/>
                </a:lnTo>
                <a:lnTo>
                  <a:pt x="722124" y="904849"/>
                </a:lnTo>
                <a:lnTo>
                  <a:pt x="565251" y="904849"/>
                </a:lnTo>
                <a:lnTo>
                  <a:pt x="0" y="578484"/>
                </a:lnTo>
                <a:close/>
              </a:path>
              <a:path w="1057909" h="2547620">
                <a:moveTo>
                  <a:pt x="1057551" y="620613"/>
                </a:moveTo>
                <a:lnTo>
                  <a:pt x="565251" y="904849"/>
                </a:lnTo>
                <a:lnTo>
                  <a:pt x="722124" y="904849"/>
                </a:lnTo>
                <a:lnTo>
                  <a:pt x="772413" y="875817"/>
                </a:lnTo>
                <a:lnTo>
                  <a:pt x="889082" y="875817"/>
                </a:lnTo>
                <a:lnTo>
                  <a:pt x="830745" y="842136"/>
                </a:lnTo>
                <a:lnTo>
                  <a:pt x="910424" y="796137"/>
                </a:lnTo>
                <a:lnTo>
                  <a:pt x="1027093" y="796137"/>
                </a:lnTo>
                <a:lnTo>
                  <a:pt x="968755" y="762457"/>
                </a:lnTo>
                <a:lnTo>
                  <a:pt x="1048435" y="716457"/>
                </a:lnTo>
                <a:lnTo>
                  <a:pt x="1057551" y="716457"/>
                </a:lnTo>
                <a:lnTo>
                  <a:pt x="1057551" y="620613"/>
                </a:lnTo>
                <a:close/>
              </a:path>
              <a:path w="1057909" h="2547620">
                <a:moveTo>
                  <a:pt x="1027093" y="796137"/>
                </a:moveTo>
                <a:lnTo>
                  <a:pt x="910424" y="796137"/>
                </a:lnTo>
                <a:lnTo>
                  <a:pt x="1057551" y="881079"/>
                </a:lnTo>
                <a:lnTo>
                  <a:pt x="1057551" y="813722"/>
                </a:lnTo>
                <a:lnTo>
                  <a:pt x="1027093" y="796137"/>
                </a:lnTo>
                <a:close/>
              </a:path>
              <a:path w="1057909" h="2547620">
                <a:moveTo>
                  <a:pt x="0" y="419125"/>
                </a:moveTo>
                <a:lnTo>
                  <a:pt x="0" y="486486"/>
                </a:lnTo>
                <a:lnTo>
                  <a:pt x="565251" y="812838"/>
                </a:lnTo>
                <a:lnTo>
                  <a:pt x="681903" y="745489"/>
                </a:lnTo>
                <a:lnTo>
                  <a:pt x="565251" y="745489"/>
                </a:lnTo>
                <a:lnTo>
                  <a:pt x="0" y="419125"/>
                </a:lnTo>
                <a:close/>
              </a:path>
              <a:path w="1057909" h="2547620">
                <a:moveTo>
                  <a:pt x="1057551" y="461264"/>
                </a:moveTo>
                <a:lnTo>
                  <a:pt x="565251" y="745489"/>
                </a:lnTo>
                <a:lnTo>
                  <a:pt x="681903" y="745489"/>
                </a:lnTo>
                <a:lnTo>
                  <a:pt x="1057551" y="528612"/>
                </a:lnTo>
                <a:lnTo>
                  <a:pt x="1057551" y="461264"/>
                </a:lnTo>
                <a:close/>
              </a:path>
              <a:path w="1057909" h="2547620">
                <a:moveTo>
                  <a:pt x="1057551" y="716457"/>
                </a:moveTo>
                <a:lnTo>
                  <a:pt x="1048435" y="716457"/>
                </a:lnTo>
                <a:lnTo>
                  <a:pt x="1057551" y="721720"/>
                </a:lnTo>
                <a:lnTo>
                  <a:pt x="1057551" y="716457"/>
                </a:lnTo>
                <a:close/>
              </a:path>
              <a:path w="1057909" h="2547620">
                <a:moveTo>
                  <a:pt x="0" y="259778"/>
                </a:moveTo>
                <a:lnTo>
                  <a:pt x="0" y="327126"/>
                </a:lnTo>
                <a:lnTo>
                  <a:pt x="565251" y="653478"/>
                </a:lnTo>
                <a:lnTo>
                  <a:pt x="681903" y="586130"/>
                </a:lnTo>
                <a:lnTo>
                  <a:pt x="565251" y="586130"/>
                </a:lnTo>
                <a:lnTo>
                  <a:pt x="0" y="259778"/>
                </a:lnTo>
                <a:close/>
              </a:path>
              <a:path w="1057909" h="2547620">
                <a:moveTo>
                  <a:pt x="1025518" y="320399"/>
                </a:moveTo>
                <a:lnTo>
                  <a:pt x="565251" y="586130"/>
                </a:lnTo>
                <a:lnTo>
                  <a:pt x="681903" y="586130"/>
                </a:lnTo>
                <a:lnTo>
                  <a:pt x="1057551" y="369253"/>
                </a:lnTo>
                <a:lnTo>
                  <a:pt x="1025518" y="320399"/>
                </a:lnTo>
                <a:close/>
              </a:path>
              <a:path w="1057909" h="2547620">
                <a:moveTo>
                  <a:pt x="0" y="100418"/>
                </a:moveTo>
                <a:lnTo>
                  <a:pt x="0" y="167766"/>
                </a:lnTo>
                <a:lnTo>
                  <a:pt x="565251" y="494118"/>
                </a:lnTo>
                <a:lnTo>
                  <a:pt x="681903" y="426770"/>
                </a:lnTo>
                <a:lnTo>
                  <a:pt x="565251" y="426770"/>
                </a:lnTo>
                <a:lnTo>
                  <a:pt x="0" y="100418"/>
                </a:lnTo>
                <a:close/>
              </a:path>
              <a:path w="1057909" h="2547620">
                <a:moveTo>
                  <a:pt x="949721" y="204800"/>
                </a:moveTo>
                <a:lnTo>
                  <a:pt x="565251" y="426770"/>
                </a:lnTo>
                <a:lnTo>
                  <a:pt x="681903" y="426770"/>
                </a:lnTo>
                <a:lnTo>
                  <a:pt x="981754" y="253654"/>
                </a:lnTo>
                <a:lnTo>
                  <a:pt x="949721" y="204800"/>
                </a:lnTo>
                <a:close/>
              </a:path>
              <a:path w="1057909" h="2547620">
                <a:moveTo>
                  <a:pt x="31823" y="0"/>
                </a:moveTo>
                <a:lnTo>
                  <a:pt x="0" y="1286"/>
                </a:lnTo>
                <a:lnTo>
                  <a:pt x="0" y="8407"/>
                </a:lnTo>
                <a:lnTo>
                  <a:pt x="565251" y="334771"/>
                </a:lnTo>
                <a:lnTo>
                  <a:pt x="698418" y="257886"/>
                </a:lnTo>
                <a:lnTo>
                  <a:pt x="555294" y="257886"/>
                </a:lnTo>
                <a:lnTo>
                  <a:pt x="475614" y="211874"/>
                </a:lnTo>
                <a:lnTo>
                  <a:pt x="533930" y="178206"/>
                </a:lnTo>
                <a:lnTo>
                  <a:pt x="417283" y="178206"/>
                </a:lnTo>
                <a:lnTo>
                  <a:pt x="337604" y="132206"/>
                </a:lnTo>
                <a:lnTo>
                  <a:pt x="395938" y="98526"/>
                </a:lnTo>
                <a:lnTo>
                  <a:pt x="279285" y="98526"/>
                </a:lnTo>
                <a:lnTo>
                  <a:pt x="199605" y="52527"/>
                </a:lnTo>
                <a:lnTo>
                  <a:pt x="257939" y="18846"/>
                </a:lnTo>
                <a:lnTo>
                  <a:pt x="141262" y="18846"/>
                </a:lnTo>
                <a:lnTo>
                  <a:pt x="109920" y="747"/>
                </a:lnTo>
                <a:lnTo>
                  <a:pt x="84704" y="307"/>
                </a:lnTo>
                <a:lnTo>
                  <a:pt x="31823" y="0"/>
                </a:lnTo>
                <a:close/>
              </a:path>
              <a:path w="1057909" h="2547620">
                <a:moveTo>
                  <a:pt x="1057551" y="209893"/>
                </a:moveTo>
                <a:lnTo>
                  <a:pt x="981754" y="253654"/>
                </a:lnTo>
                <a:lnTo>
                  <a:pt x="1025518" y="320399"/>
                </a:lnTo>
                <a:lnTo>
                  <a:pt x="1057551" y="301905"/>
                </a:lnTo>
                <a:lnTo>
                  <a:pt x="1057551" y="209893"/>
                </a:lnTo>
                <a:close/>
              </a:path>
              <a:path w="1057909" h="2547620">
                <a:moveTo>
                  <a:pt x="866656" y="78117"/>
                </a:moveTo>
                <a:lnTo>
                  <a:pt x="555294" y="257886"/>
                </a:lnTo>
                <a:lnTo>
                  <a:pt x="698418" y="257886"/>
                </a:lnTo>
                <a:lnTo>
                  <a:pt x="905959" y="138059"/>
                </a:lnTo>
                <a:lnTo>
                  <a:pt x="866656" y="78117"/>
                </a:lnTo>
                <a:close/>
              </a:path>
              <a:path w="1057909" h="2547620">
                <a:moveTo>
                  <a:pt x="972632" y="99565"/>
                </a:moveTo>
                <a:lnTo>
                  <a:pt x="905959" y="138059"/>
                </a:lnTo>
                <a:lnTo>
                  <a:pt x="949721" y="204800"/>
                </a:lnTo>
                <a:lnTo>
                  <a:pt x="1057551" y="142545"/>
                </a:lnTo>
                <a:lnTo>
                  <a:pt x="1057551" y="118630"/>
                </a:lnTo>
                <a:lnTo>
                  <a:pt x="1008055" y="107269"/>
                </a:lnTo>
                <a:lnTo>
                  <a:pt x="972632" y="99565"/>
                </a:lnTo>
                <a:close/>
              </a:path>
              <a:path w="1057909" h="2547620">
                <a:moveTo>
                  <a:pt x="651798" y="42808"/>
                </a:moveTo>
                <a:lnTo>
                  <a:pt x="417283" y="178206"/>
                </a:lnTo>
                <a:lnTo>
                  <a:pt x="533930" y="178206"/>
                </a:lnTo>
                <a:lnTo>
                  <a:pt x="744354" y="56721"/>
                </a:lnTo>
                <a:lnTo>
                  <a:pt x="706807" y="50793"/>
                </a:lnTo>
                <a:lnTo>
                  <a:pt x="655919" y="43361"/>
                </a:lnTo>
                <a:lnTo>
                  <a:pt x="651798" y="42808"/>
                </a:lnTo>
                <a:close/>
              </a:path>
              <a:path w="1057909" h="2547620">
                <a:moveTo>
                  <a:pt x="420806" y="16818"/>
                </a:moveTo>
                <a:lnTo>
                  <a:pt x="279285" y="98526"/>
                </a:lnTo>
                <a:lnTo>
                  <a:pt x="395938" y="98526"/>
                </a:lnTo>
                <a:lnTo>
                  <a:pt x="520571" y="26568"/>
                </a:lnTo>
                <a:lnTo>
                  <a:pt x="502161" y="24529"/>
                </a:lnTo>
                <a:lnTo>
                  <a:pt x="450554" y="19417"/>
                </a:lnTo>
                <a:lnTo>
                  <a:pt x="420806" y="16818"/>
                </a:lnTo>
                <a:close/>
              </a:path>
              <a:path w="1057909" h="2547620">
                <a:moveTo>
                  <a:pt x="170136" y="2177"/>
                </a:moveTo>
                <a:lnTo>
                  <a:pt x="141262" y="18846"/>
                </a:lnTo>
                <a:lnTo>
                  <a:pt x="257939" y="18846"/>
                </a:lnTo>
                <a:lnTo>
                  <a:pt x="278813" y="6794"/>
                </a:lnTo>
                <a:lnTo>
                  <a:pt x="242449" y="4890"/>
                </a:lnTo>
                <a:lnTo>
                  <a:pt x="190020" y="2756"/>
                </a:lnTo>
                <a:lnTo>
                  <a:pt x="170136" y="2177"/>
                </a:lnTo>
                <a:close/>
              </a:path>
            </a:pathLst>
          </a:custGeom>
          <a:solidFill>
            <a:srgbClr val="0092B1"/>
          </a:solidFill>
        </p:spPr>
        <p:txBody>
          <a:bodyPr wrap="square" lIns="0" tIns="0" rIns="0" bIns="0" rtlCol="0"/>
          <a:lstStyle/>
          <a:p>
            <a:endParaRPr sz="1266">
              <a:solidFill>
                <a:prstClr val="black"/>
              </a:solidFill>
            </a:endParaRPr>
          </a:p>
        </p:txBody>
      </p:sp>
      <p:sp>
        <p:nvSpPr>
          <p:cNvPr id="12" name="object 5"/>
          <p:cNvSpPr/>
          <p:nvPr userDrawn="1"/>
        </p:nvSpPr>
        <p:spPr>
          <a:xfrm>
            <a:off x="8957252" y="2549915"/>
            <a:ext cx="3234747" cy="2849553"/>
          </a:xfrm>
          <a:prstGeom prst="rect">
            <a:avLst/>
          </a:prstGeom>
          <a:blipFill>
            <a:blip r:embed="rId2" cstate="print"/>
            <a:stretch>
              <a:fillRect/>
            </a:stretch>
          </a:blipFill>
        </p:spPr>
        <p:txBody>
          <a:bodyPr wrap="square" lIns="0" tIns="0" rIns="0" bIns="0" rtlCol="0"/>
          <a:lstStyle/>
          <a:p>
            <a:endParaRPr sz="1266">
              <a:solidFill>
                <a:prstClr val="black"/>
              </a:solidFill>
            </a:endParaRPr>
          </a:p>
        </p:txBody>
      </p:sp>
      <p:sp>
        <p:nvSpPr>
          <p:cNvPr id="13" name="object 6"/>
          <p:cNvSpPr/>
          <p:nvPr userDrawn="1"/>
        </p:nvSpPr>
        <p:spPr>
          <a:xfrm>
            <a:off x="8957255" y="5399470"/>
            <a:ext cx="993577" cy="1458664"/>
          </a:xfrm>
          <a:custGeom>
            <a:avLst/>
            <a:gdLst/>
            <a:ahLst/>
            <a:cxnLst/>
            <a:rect l="l" t="t" r="r" b="b"/>
            <a:pathLst>
              <a:path w="1059815" h="2074545">
                <a:moveTo>
                  <a:pt x="0" y="1333195"/>
                </a:moveTo>
                <a:lnTo>
                  <a:pt x="0" y="2074354"/>
                </a:lnTo>
                <a:lnTo>
                  <a:pt x="41833" y="2074354"/>
                </a:lnTo>
                <a:lnTo>
                  <a:pt x="41833" y="2063826"/>
                </a:lnTo>
                <a:lnTo>
                  <a:pt x="175025" y="1986927"/>
                </a:lnTo>
                <a:lnTo>
                  <a:pt x="31877" y="1986927"/>
                </a:lnTo>
                <a:lnTo>
                  <a:pt x="31877" y="1894941"/>
                </a:lnTo>
                <a:lnTo>
                  <a:pt x="148548" y="1827580"/>
                </a:lnTo>
                <a:lnTo>
                  <a:pt x="31877" y="1827580"/>
                </a:lnTo>
                <a:lnTo>
                  <a:pt x="31877" y="1735582"/>
                </a:lnTo>
                <a:lnTo>
                  <a:pt x="148548" y="1668221"/>
                </a:lnTo>
                <a:lnTo>
                  <a:pt x="31877" y="1668221"/>
                </a:lnTo>
                <a:lnTo>
                  <a:pt x="31877" y="1576222"/>
                </a:lnTo>
                <a:lnTo>
                  <a:pt x="148548" y="1508861"/>
                </a:lnTo>
                <a:lnTo>
                  <a:pt x="31877" y="1508861"/>
                </a:lnTo>
                <a:lnTo>
                  <a:pt x="31877" y="1416862"/>
                </a:lnTo>
                <a:lnTo>
                  <a:pt x="166850" y="1338935"/>
                </a:lnTo>
                <a:lnTo>
                  <a:pt x="9956" y="1338935"/>
                </a:lnTo>
                <a:lnTo>
                  <a:pt x="0" y="1333195"/>
                </a:lnTo>
              </a:path>
              <a:path w="1059815" h="2074545">
                <a:moveTo>
                  <a:pt x="715066" y="1717840"/>
                </a:moveTo>
                <a:lnTo>
                  <a:pt x="641096" y="1717840"/>
                </a:lnTo>
                <a:lnTo>
                  <a:pt x="720775" y="1763826"/>
                </a:lnTo>
                <a:lnTo>
                  <a:pt x="182948" y="2074354"/>
                </a:lnTo>
                <a:lnTo>
                  <a:pt x="299610" y="2074354"/>
                </a:lnTo>
                <a:lnTo>
                  <a:pt x="779119" y="1797519"/>
                </a:lnTo>
                <a:lnTo>
                  <a:pt x="733061" y="1741661"/>
                </a:lnTo>
                <a:lnTo>
                  <a:pt x="715066" y="1717840"/>
                </a:lnTo>
              </a:path>
              <a:path w="1059815" h="2074545">
                <a:moveTo>
                  <a:pt x="832871" y="1858476"/>
                </a:moveTo>
                <a:lnTo>
                  <a:pt x="458959" y="2074354"/>
                </a:lnTo>
                <a:lnTo>
                  <a:pt x="575632" y="2074354"/>
                </a:lnTo>
                <a:lnTo>
                  <a:pt x="873810" y="1902202"/>
                </a:lnTo>
                <a:lnTo>
                  <a:pt x="855111" y="1883163"/>
                </a:lnTo>
                <a:lnTo>
                  <a:pt x="832871" y="1858476"/>
                </a:lnTo>
              </a:path>
              <a:path w="1059815" h="2074545">
                <a:moveTo>
                  <a:pt x="932074" y="1960556"/>
                </a:moveTo>
                <a:lnTo>
                  <a:pt x="734978" y="2074354"/>
                </a:lnTo>
                <a:lnTo>
                  <a:pt x="851654" y="2074354"/>
                </a:lnTo>
                <a:lnTo>
                  <a:pt x="976648" y="2002189"/>
                </a:lnTo>
                <a:lnTo>
                  <a:pt x="932074" y="1960556"/>
                </a:lnTo>
              </a:path>
              <a:path w="1059815" h="2074545">
                <a:moveTo>
                  <a:pt x="631139" y="1640954"/>
                </a:moveTo>
                <a:lnTo>
                  <a:pt x="31877" y="1986927"/>
                </a:lnTo>
                <a:lnTo>
                  <a:pt x="175025" y="1986927"/>
                </a:lnTo>
                <a:lnTo>
                  <a:pt x="641096" y="1717840"/>
                </a:lnTo>
                <a:lnTo>
                  <a:pt x="715066" y="1717840"/>
                </a:lnTo>
                <a:lnTo>
                  <a:pt x="676977" y="1667417"/>
                </a:lnTo>
                <a:lnTo>
                  <a:pt x="631139" y="1640954"/>
                </a:lnTo>
              </a:path>
              <a:path w="1059815" h="2074545">
                <a:moveTo>
                  <a:pt x="575663" y="1513623"/>
                </a:moveTo>
                <a:lnTo>
                  <a:pt x="31877" y="1827580"/>
                </a:lnTo>
                <a:lnTo>
                  <a:pt x="148548" y="1827580"/>
                </a:lnTo>
                <a:lnTo>
                  <a:pt x="606679" y="1563077"/>
                </a:lnTo>
                <a:lnTo>
                  <a:pt x="575663" y="1513623"/>
                </a:lnTo>
              </a:path>
              <a:path w="1059815" h="2074545">
                <a:moveTo>
                  <a:pt x="779178" y="1797519"/>
                </a:moveTo>
              </a:path>
              <a:path w="1059815" h="2074545">
                <a:moveTo>
                  <a:pt x="508881" y="1392821"/>
                </a:moveTo>
                <a:lnTo>
                  <a:pt x="31877" y="1668221"/>
                </a:lnTo>
                <a:lnTo>
                  <a:pt x="148548" y="1668221"/>
                </a:lnTo>
                <a:lnTo>
                  <a:pt x="536169" y="1444427"/>
                </a:lnTo>
                <a:lnTo>
                  <a:pt x="527153" y="1428553"/>
                </a:lnTo>
                <a:lnTo>
                  <a:pt x="508881" y="1392821"/>
                </a:lnTo>
              </a:path>
              <a:path w="1059815" h="2074545">
                <a:moveTo>
                  <a:pt x="449182" y="1267928"/>
                </a:moveTo>
                <a:lnTo>
                  <a:pt x="31877" y="1508861"/>
                </a:lnTo>
                <a:lnTo>
                  <a:pt x="148548" y="1508861"/>
                </a:lnTo>
                <a:lnTo>
                  <a:pt x="473540" y="1321226"/>
                </a:lnTo>
                <a:lnTo>
                  <a:pt x="449182" y="1267928"/>
                </a:lnTo>
              </a:path>
              <a:path w="1059815" h="2074545">
                <a:moveTo>
                  <a:pt x="0" y="1173835"/>
                </a:moveTo>
                <a:lnTo>
                  <a:pt x="0" y="1241183"/>
                </a:lnTo>
                <a:lnTo>
                  <a:pt x="89636" y="1292923"/>
                </a:lnTo>
                <a:lnTo>
                  <a:pt x="9956" y="1338935"/>
                </a:lnTo>
                <a:lnTo>
                  <a:pt x="166850" y="1338935"/>
                </a:lnTo>
                <a:lnTo>
                  <a:pt x="304858" y="1259255"/>
                </a:lnTo>
                <a:lnTo>
                  <a:pt x="147967" y="1259255"/>
                </a:lnTo>
                <a:lnTo>
                  <a:pt x="0" y="1173835"/>
                </a:lnTo>
              </a:path>
              <a:path w="1059815" h="2074545">
                <a:moveTo>
                  <a:pt x="0" y="1014488"/>
                </a:moveTo>
                <a:lnTo>
                  <a:pt x="0" y="1081824"/>
                </a:lnTo>
                <a:lnTo>
                  <a:pt x="227647" y="1213256"/>
                </a:lnTo>
                <a:lnTo>
                  <a:pt x="147967" y="1259255"/>
                </a:lnTo>
                <a:lnTo>
                  <a:pt x="304858" y="1259255"/>
                </a:lnTo>
                <a:lnTo>
                  <a:pt x="418612" y="1193579"/>
                </a:lnTo>
                <a:lnTo>
                  <a:pt x="412948" y="1179576"/>
                </a:lnTo>
                <a:lnTo>
                  <a:pt x="285991" y="1179576"/>
                </a:lnTo>
                <a:lnTo>
                  <a:pt x="0" y="1014488"/>
                </a:lnTo>
              </a:path>
              <a:path w="1059815" h="2074545">
                <a:moveTo>
                  <a:pt x="0" y="855129"/>
                </a:moveTo>
                <a:lnTo>
                  <a:pt x="0" y="922477"/>
                </a:lnTo>
                <a:lnTo>
                  <a:pt x="365671" y="1133576"/>
                </a:lnTo>
                <a:lnTo>
                  <a:pt x="285991" y="1179576"/>
                </a:lnTo>
                <a:lnTo>
                  <a:pt x="412948" y="1179576"/>
                </a:lnTo>
                <a:lnTo>
                  <a:pt x="409286" y="1170525"/>
                </a:lnTo>
                <a:lnTo>
                  <a:pt x="377495" y="1080630"/>
                </a:lnTo>
                <a:lnTo>
                  <a:pt x="374700" y="1071442"/>
                </a:lnTo>
                <a:lnTo>
                  <a:pt x="0" y="855129"/>
                </a:lnTo>
              </a:path>
              <a:path w="1059815" h="2074545">
                <a:moveTo>
                  <a:pt x="0" y="680491"/>
                </a:moveTo>
                <a:lnTo>
                  <a:pt x="0" y="763117"/>
                </a:lnTo>
                <a:lnTo>
                  <a:pt x="342421" y="960804"/>
                </a:lnTo>
                <a:lnTo>
                  <a:pt x="325756" y="895610"/>
                </a:lnTo>
                <a:lnTo>
                  <a:pt x="319358" y="864859"/>
                </a:lnTo>
                <a:lnTo>
                  <a:pt x="0" y="680491"/>
                </a:lnTo>
              </a:path>
              <a:path w="1059815" h="2074545">
                <a:moveTo>
                  <a:pt x="0" y="521131"/>
                </a:moveTo>
                <a:lnTo>
                  <a:pt x="0" y="588479"/>
                </a:lnTo>
                <a:lnTo>
                  <a:pt x="299696" y="761510"/>
                </a:lnTo>
                <a:lnTo>
                  <a:pt x="290475" y="704283"/>
                </a:lnTo>
                <a:lnTo>
                  <a:pt x="288576" y="687729"/>
                </a:lnTo>
                <a:lnTo>
                  <a:pt x="0" y="521131"/>
                </a:lnTo>
              </a:path>
              <a:path w="1059815" h="2074545">
                <a:moveTo>
                  <a:pt x="0" y="361772"/>
                </a:moveTo>
                <a:lnTo>
                  <a:pt x="0" y="429120"/>
                </a:lnTo>
                <a:lnTo>
                  <a:pt x="278101" y="589683"/>
                </a:lnTo>
                <a:lnTo>
                  <a:pt x="273283" y="519547"/>
                </a:lnTo>
                <a:lnTo>
                  <a:pt x="0" y="361772"/>
                </a:lnTo>
              </a:path>
              <a:path w="1059815" h="2074545">
                <a:moveTo>
                  <a:pt x="0" y="202412"/>
                </a:moveTo>
                <a:lnTo>
                  <a:pt x="0" y="269760"/>
                </a:lnTo>
                <a:lnTo>
                  <a:pt x="270591" y="425987"/>
                </a:lnTo>
                <a:lnTo>
                  <a:pt x="270162" y="407212"/>
                </a:lnTo>
                <a:lnTo>
                  <a:pt x="272090" y="359499"/>
                </a:lnTo>
                <a:lnTo>
                  <a:pt x="0" y="202412"/>
                </a:lnTo>
              </a:path>
              <a:path w="1059815" h="2074545">
                <a:moveTo>
                  <a:pt x="191236" y="0"/>
                </a:moveTo>
                <a:lnTo>
                  <a:pt x="0" y="0"/>
                </a:lnTo>
                <a:lnTo>
                  <a:pt x="0" y="110401"/>
                </a:lnTo>
                <a:lnTo>
                  <a:pt x="275724" y="269591"/>
                </a:lnTo>
                <a:lnTo>
                  <a:pt x="277304" y="230511"/>
                </a:lnTo>
                <a:lnTo>
                  <a:pt x="280959" y="200520"/>
                </a:lnTo>
                <a:lnTo>
                  <a:pt x="279298" y="200520"/>
                </a:lnTo>
                <a:lnTo>
                  <a:pt x="199631" y="154508"/>
                </a:lnTo>
                <a:lnTo>
                  <a:pt x="257947" y="120840"/>
                </a:lnTo>
                <a:lnTo>
                  <a:pt x="141287" y="120840"/>
                </a:lnTo>
                <a:lnTo>
                  <a:pt x="61607" y="74828"/>
                </a:lnTo>
                <a:lnTo>
                  <a:pt x="191236" y="0"/>
                </a:lnTo>
              </a:path>
              <a:path w="1059815" h="2074545">
                <a:moveTo>
                  <a:pt x="281085" y="199488"/>
                </a:moveTo>
                <a:lnTo>
                  <a:pt x="279298" y="200520"/>
                </a:lnTo>
                <a:lnTo>
                  <a:pt x="280959" y="200520"/>
                </a:lnTo>
                <a:lnTo>
                  <a:pt x="281085" y="199488"/>
                </a:lnTo>
              </a:path>
              <a:path w="1059815" h="2074545">
                <a:moveTo>
                  <a:pt x="304760" y="26456"/>
                </a:moveTo>
                <a:lnTo>
                  <a:pt x="141287" y="120840"/>
                </a:lnTo>
                <a:lnTo>
                  <a:pt x="257947" y="120840"/>
                </a:lnTo>
                <a:lnTo>
                  <a:pt x="293147" y="100518"/>
                </a:lnTo>
                <a:lnTo>
                  <a:pt x="298361" y="57744"/>
                </a:lnTo>
                <a:lnTo>
                  <a:pt x="304760" y="26456"/>
                </a:lnTo>
              </a:path>
              <a:path w="1059815" h="2074545">
                <a:moveTo>
                  <a:pt x="1040150" y="2057518"/>
                </a:moveTo>
                <a:lnTo>
                  <a:pt x="1010991" y="2074354"/>
                </a:lnTo>
                <a:lnTo>
                  <a:pt x="1059810" y="2074354"/>
                </a:lnTo>
                <a:lnTo>
                  <a:pt x="1040150" y="2057518"/>
                </a:lnTo>
              </a:path>
            </a:pathLst>
          </a:custGeom>
          <a:solidFill>
            <a:srgbClr val="0092B1"/>
          </a:solidFill>
        </p:spPr>
        <p:txBody>
          <a:bodyPr wrap="square" lIns="0" tIns="0" rIns="0" bIns="0" rtlCol="0"/>
          <a:lstStyle/>
          <a:p>
            <a:endParaRPr sz="1266">
              <a:solidFill>
                <a:prstClr val="black"/>
              </a:solidFill>
            </a:endParaRPr>
          </a:p>
        </p:txBody>
      </p:sp>
      <p:sp>
        <p:nvSpPr>
          <p:cNvPr id="14" name="object 7"/>
          <p:cNvSpPr/>
          <p:nvPr userDrawn="1"/>
        </p:nvSpPr>
        <p:spPr>
          <a:xfrm>
            <a:off x="8996477" y="6607329"/>
            <a:ext cx="636984" cy="250924"/>
          </a:xfrm>
          <a:custGeom>
            <a:avLst/>
            <a:gdLst/>
            <a:ahLst/>
            <a:cxnLst/>
            <a:rect l="l" t="t" r="r" b="b"/>
            <a:pathLst>
              <a:path w="679450" h="356870">
                <a:moveTo>
                  <a:pt x="599262" y="0"/>
                </a:moveTo>
                <a:lnTo>
                  <a:pt x="0" y="345973"/>
                </a:lnTo>
                <a:lnTo>
                  <a:pt x="0" y="356509"/>
                </a:lnTo>
                <a:lnTo>
                  <a:pt x="141123" y="356509"/>
                </a:lnTo>
                <a:lnTo>
                  <a:pt x="678942" y="45986"/>
                </a:lnTo>
                <a:lnTo>
                  <a:pt x="599262" y="0"/>
                </a:lnTo>
                <a:close/>
              </a:path>
            </a:pathLst>
          </a:custGeom>
          <a:solidFill>
            <a:srgbClr val="FEFEFE"/>
          </a:solidFill>
        </p:spPr>
        <p:txBody>
          <a:bodyPr wrap="square" lIns="0" tIns="0" rIns="0" bIns="0" rtlCol="0"/>
          <a:lstStyle/>
          <a:p>
            <a:endParaRPr sz="1266">
              <a:solidFill>
                <a:prstClr val="black"/>
              </a:solidFill>
            </a:endParaRPr>
          </a:p>
        </p:txBody>
      </p:sp>
      <p:sp>
        <p:nvSpPr>
          <p:cNvPr id="15" name="object 8"/>
          <p:cNvSpPr/>
          <p:nvPr userDrawn="1"/>
        </p:nvSpPr>
        <p:spPr>
          <a:xfrm>
            <a:off x="9238140" y="6663354"/>
            <a:ext cx="500063" cy="194667"/>
          </a:xfrm>
          <a:custGeom>
            <a:avLst/>
            <a:gdLst/>
            <a:ahLst/>
            <a:cxnLst/>
            <a:rect l="l" t="t" r="r" b="b"/>
            <a:pathLst>
              <a:path w="533400" h="276859">
                <a:moveTo>
                  <a:pt x="479507" y="0"/>
                </a:moveTo>
                <a:lnTo>
                  <a:pt x="0" y="276829"/>
                </a:lnTo>
                <a:lnTo>
                  <a:pt x="159364" y="276829"/>
                </a:lnTo>
                <a:lnTo>
                  <a:pt x="533263" y="60954"/>
                </a:lnTo>
                <a:lnTo>
                  <a:pt x="492967" y="16225"/>
                </a:lnTo>
                <a:lnTo>
                  <a:pt x="479629" y="70"/>
                </a:lnTo>
                <a:close/>
              </a:path>
            </a:pathLst>
          </a:custGeom>
          <a:solidFill>
            <a:srgbClr val="FEFEFE"/>
          </a:solidFill>
        </p:spPr>
        <p:txBody>
          <a:bodyPr wrap="square" lIns="0" tIns="0" rIns="0" bIns="0" rtlCol="0"/>
          <a:lstStyle/>
          <a:p>
            <a:endParaRPr sz="1266">
              <a:solidFill>
                <a:prstClr val="black"/>
              </a:solidFill>
            </a:endParaRPr>
          </a:p>
        </p:txBody>
      </p:sp>
      <p:sp>
        <p:nvSpPr>
          <p:cNvPr id="19" name="object 9"/>
          <p:cNvSpPr/>
          <p:nvPr userDrawn="1"/>
        </p:nvSpPr>
        <p:spPr>
          <a:xfrm>
            <a:off x="9496924" y="6736957"/>
            <a:ext cx="334566" cy="121444"/>
          </a:xfrm>
          <a:custGeom>
            <a:avLst/>
            <a:gdLst/>
            <a:ahLst/>
            <a:cxnLst/>
            <a:rect l="l" t="t" r="r" b="b"/>
            <a:pathLst>
              <a:path w="356870" h="172720">
                <a:moveTo>
                  <a:pt x="298164" y="0"/>
                </a:moveTo>
                <a:lnTo>
                  <a:pt x="0" y="172150"/>
                </a:lnTo>
                <a:lnTo>
                  <a:pt x="159338" y="172150"/>
                </a:lnTo>
                <a:lnTo>
                  <a:pt x="356427" y="58353"/>
                </a:lnTo>
                <a:lnTo>
                  <a:pt x="344913" y="47597"/>
                </a:lnTo>
                <a:lnTo>
                  <a:pt x="298164" y="0"/>
                </a:lnTo>
              </a:path>
            </a:pathLst>
          </a:custGeom>
          <a:solidFill>
            <a:srgbClr val="FEFEFE"/>
          </a:solidFill>
        </p:spPr>
        <p:txBody>
          <a:bodyPr wrap="square" lIns="0" tIns="0" rIns="0" bIns="0" rtlCol="0"/>
          <a:lstStyle/>
          <a:p>
            <a:endParaRPr sz="1266">
              <a:solidFill>
                <a:prstClr val="black"/>
              </a:solidFill>
            </a:endParaRPr>
          </a:p>
        </p:txBody>
      </p:sp>
      <p:sp>
        <p:nvSpPr>
          <p:cNvPr id="20" name="object 10"/>
          <p:cNvSpPr/>
          <p:nvPr userDrawn="1"/>
        </p:nvSpPr>
        <p:spPr>
          <a:xfrm>
            <a:off x="9755686" y="6807259"/>
            <a:ext cx="176808" cy="50899"/>
          </a:xfrm>
          <a:custGeom>
            <a:avLst/>
            <a:gdLst/>
            <a:ahLst/>
            <a:cxnLst/>
            <a:rect l="l" t="t" r="r" b="b"/>
            <a:pathLst>
              <a:path w="188595" h="72390">
                <a:moveTo>
                  <a:pt x="124988" y="0"/>
                </a:moveTo>
                <a:lnTo>
                  <a:pt x="0" y="72164"/>
                </a:lnTo>
                <a:lnTo>
                  <a:pt x="159334" y="72164"/>
                </a:lnTo>
                <a:lnTo>
                  <a:pt x="188491" y="55329"/>
                </a:lnTo>
                <a:lnTo>
                  <a:pt x="137167" y="11375"/>
                </a:lnTo>
                <a:lnTo>
                  <a:pt x="124988" y="0"/>
                </a:lnTo>
              </a:path>
            </a:pathLst>
          </a:custGeom>
          <a:solidFill>
            <a:srgbClr val="FEFEFE"/>
          </a:solidFill>
        </p:spPr>
        <p:txBody>
          <a:bodyPr wrap="square" lIns="0" tIns="0" rIns="0" bIns="0" rtlCol="0"/>
          <a:lstStyle/>
          <a:p>
            <a:endParaRPr sz="1266">
              <a:solidFill>
                <a:prstClr val="black"/>
              </a:solidFill>
            </a:endParaRPr>
          </a:p>
        </p:txBody>
      </p:sp>
      <p:sp>
        <p:nvSpPr>
          <p:cNvPr id="21" name="object 11"/>
          <p:cNvSpPr/>
          <p:nvPr userDrawn="1"/>
        </p:nvSpPr>
        <p:spPr>
          <a:xfrm>
            <a:off x="8987136" y="6238704"/>
            <a:ext cx="391716" cy="221903"/>
          </a:xfrm>
          <a:custGeom>
            <a:avLst/>
            <a:gdLst/>
            <a:ahLst/>
            <a:cxnLst/>
            <a:rect l="l" t="t" r="r" b="b"/>
            <a:pathLst>
              <a:path w="417829" h="315595">
                <a:moveTo>
                  <a:pt x="386737" y="0"/>
                </a:moveTo>
                <a:lnTo>
                  <a:pt x="0" y="223284"/>
                </a:lnTo>
                <a:lnTo>
                  <a:pt x="0" y="315283"/>
                </a:lnTo>
                <a:lnTo>
                  <a:pt x="417307" y="74349"/>
                </a:lnTo>
                <a:lnTo>
                  <a:pt x="413019" y="64966"/>
                </a:lnTo>
                <a:lnTo>
                  <a:pt x="386737" y="0"/>
                </a:lnTo>
                <a:close/>
              </a:path>
            </a:pathLst>
          </a:custGeom>
          <a:solidFill>
            <a:srgbClr val="FEFEFE"/>
          </a:solidFill>
        </p:spPr>
        <p:txBody>
          <a:bodyPr wrap="square" lIns="0" tIns="0" rIns="0" bIns="0" rtlCol="0"/>
          <a:lstStyle/>
          <a:p>
            <a:endParaRPr sz="1266">
              <a:solidFill>
                <a:prstClr val="black"/>
              </a:solidFill>
            </a:endParaRPr>
          </a:p>
        </p:txBody>
      </p:sp>
      <p:sp>
        <p:nvSpPr>
          <p:cNvPr id="22" name="object 12"/>
          <p:cNvSpPr/>
          <p:nvPr userDrawn="1"/>
        </p:nvSpPr>
        <p:spPr>
          <a:xfrm>
            <a:off x="8987137" y="6328455"/>
            <a:ext cx="447675" cy="244227"/>
          </a:xfrm>
          <a:custGeom>
            <a:avLst/>
            <a:gdLst/>
            <a:ahLst/>
            <a:cxnLst/>
            <a:rect l="l" t="t" r="r" b="b"/>
            <a:pathLst>
              <a:path w="477520" h="347345">
                <a:moveTo>
                  <a:pt x="441664" y="0"/>
                </a:moveTo>
                <a:lnTo>
                  <a:pt x="0" y="254996"/>
                </a:lnTo>
                <a:lnTo>
                  <a:pt x="0" y="346995"/>
                </a:lnTo>
                <a:lnTo>
                  <a:pt x="477005" y="71594"/>
                </a:lnTo>
                <a:lnTo>
                  <a:pt x="452341" y="23363"/>
                </a:lnTo>
                <a:lnTo>
                  <a:pt x="441664" y="0"/>
                </a:lnTo>
                <a:close/>
              </a:path>
            </a:pathLst>
          </a:custGeom>
          <a:solidFill>
            <a:srgbClr val="FEFEFE"/>
          </a:solidFill>
        </p:spPr>
        <p:txBody>
          <a:bodyPr wrap="square" lIns="0" tIns="0" rIns="0" bIns="0" rtlCol="0"/>
          <a:lstStyle/>
          <a:p>
            <a:endParaRPr sz="1266">
              <a:solidFill>
                <a:prstClr val="black"/>
              </a:solidFill>
            </a:endParaRPr>
          </a:p>
        </p:txBody>
      </p:sp>
      <p:sp>
        <p:nvSpPr>
          <p:cNvPr id="23" name="object 13"/>
          <p:cNvSpPr/>
          <p:nvPr userDrawn="1"/>
        </p:nvSpPr>
        <p:spPr>
          <a:xfrm>
            <a:off x="8987137" y="6415079"/>
            <a:ext cx="510183" cy="269677"/>
          </a:xfrm>
          <a:custGeom>
            <a:avLst/>
            <a:gdLst/>
            <a:ahLst/>
            <a:cxnLst/>
            <a:rect l="l" t="t" r="r" b="b"/>
            <a:pathLst>
              <a:path w="544195" h="383540">
                <a:moveTo>
                  <a:pt x="504292" y="0"/>
                </a:moveTo>
                <a:lnTo>
                  <a:pt x="0" y="291154"/>
                </a:lnTo>
                <a:lnTo>
                  <a:pt x="0" y="383153"/>
                </a:lnTo>
                <a:lnTo>
                  <a:pt x="543786" y="69196"/>
                </a:lnTo>
                <a:lnTo>
                  <a:pt x="541732" y="65920"/>
                </a:lnTo>
                <a:lnTo>
                  <a:pt x="504292" y="0"/>
                </a:lnTo>
                <a:close/>
              </a:path>
            </a:pathLst>
          </a:custGeom>
          <a:solidFill>
            <a:srgbClr val="FEFEFE"/>
          </a:solidFill>
        </p:spPr>
        <p:txBody>
          <a:bodyPr wrap="square" lIns="0" tIns="0" rIns="0" bIns="0" rtlCol="0"/>
          <a:lstStyle/>
          <a:p>
            <a:endParaRPr sz="1266">
              <a:solidFill>
                <a:prstClr val="black"/>
              </a:solidFill>
            </a:endParaRPr>
          </a:p>
        </p:txBody>
      </p:sp>
      <p:sp>
        <p:nvSpPr>
          <p:cNvPr id="24" name="object 14"/>
          <p:cNvSpPr/>
          <p:nvPr userDrawn="1"/>
        </p:nvSpPr>
        <p:spPr>
          <a:xfrm>
            <a:off x="8987136" y="6498504"/>
            <a:ext cx="604838" cy="298252"/>
          </a:xfrm>
          <a:custGeom>
            <a:avLst/>
            <a:gdLst/>
            <a:ahLst/>
            <a:cxnLst/>
            <a:rect l="l" t="t" r="r" b="b"/>
            <a:pathLst>
              <a:path w="645159" h="424179">
                <a:moveTo>
                  <a:pt x="574801" y="0"/>
                </a:moveTo>
                <a:lnTo>
                  <a:pt x="0" y="331863"/>
                </a:lnTo>
                <a:lnTo>
                  <a:pt x="0" y="423862"/>
                </a:lnTo>
                <a:lnTo>
                  <a:pt x="599262" y="77876"/>
                </a:lnTo>
                <a:lnTo>
                  <a:pt x="626825" y="77876"/>
                </a:lnTo>
                <a:lnTo>
                  <a:pt x="591601" y="26787"/>
                </a:lnTo>
                <a:lnTo>
                  <a:pt x="574801" y="0"/>
                </a:lnTo>
                <a:close/>
              </a:path>
              <a:path w="645159" h="424179">
                <a:moveTo>
                  <a:pt x="626825" y="77876"/>
                </a:moveTo>
                <a:lnTo>
                  <a:pt x="599262" y="77876"/>
                </a:lnTo>
                <a:lnTo>
                  <a:pt x="645096" y="104337"/>
                </a:lnTo>
                <a:lnTo>
                  <a:pt x="644785" y="103926"/>
                </a:lnTo>
                <a:lnTo>
                  <a:pt x="626825" y="77876"/>
                </a:lnTo>
                <a:close/>
              </a:path>
            </a:pathLst>
          </a:custGeom>
          <a:solidFill>
            <a:srgbClr val="FEFEFE"/>
          </a:solidFill>
        </p:spPr>
        <p:txBody>
          <a:bodyPr wrap="square" lIns="0" tIns="0" rIns="0" bIns="0" rtlCol="0"/>
          <a:lstStyle/>
          <a:p>
            <a:endParaRPr sz="1266">
              <a:solidFill>
                <a:prstClr val="black"/>
              </a:solidFill>
            </a:endParaRPr>
          </a:p>
        </p:txBody>
      </p:sp>
      <p:sp>
        <p:nvSpPr>
          <p:cNvPr id="25" name="object 15"/>
          <p:cNvSpPr/>
          <p:nvPr userDrawn="1"/>
        </p:nvSpPr>
        <p:spPr>
          <a:xfrm>
            <a:off x="9144408" y="5470148"/>
            <a:ext cx="88106" cy="70545"/>
          </a:xfrm>
          <a:custGeom>
            <a:avLst/>
            <a:gdLst/>
            <a:ahLst/>
            <a:cxnLst/>
            <a:rect l="l" t="t" r="r" b="b"/>
            <a:pathLst>
              <a:path w="93979" h="100329">
                <a:moveTo>
                  <a:pt x="93517" y="0"/>
                </a:moveTo>
                <a:lnTo>
                  <a:pt x="0" y="53989"/>
                </a:lnTo>
                <a:lnTo>
                  <a:pt x="79667" y="100001"/>
                </a:lnTo>
                <a:lnTo>
                  <a:pt x="81454" y="98969"/>
                </a:lnTo>
                <a:lnTo>
                  <a:pt x="93517" y="0"/>
                </a:lnTo>
                <a:close/>
              </a:path>
            </a:pathLst>
          </a:custGeom>
          <a:solidFill>
            <a:srgbClr val="FEFEFE"/>
          </a:solidFill>
        </p:spPr>
        <p:txBody>
          <a:bodyPr wrap="square" lIns="0" tIns="0" rIns="0" bIns="0" rtlCol="0"/>
          <a:lstStyle/>
          <a:p>
            <a:endParaRPr sz="1266">
              <a:solidFill>
                <a:prstClr val="black"/>
              </a:solidFill>
            </a:endParaRPr>
          </a:p>
        </p:txBody>
      </p:sp>
      <p:sp>
        <p:nvSpPr>
          <p:cNvPr id="26" name="object 16"/>
          <p:cNvSpPr/>
          <p:nvPr userDrawn="1"/>
        </p:nvSpPr>
        <p:spPr>
          <a:xfrm>
            <a:off x="9015015" y="5399472"/>
            <a:ext cx="233363" cy="85279"/>
          </a:xfrm>
          <a:custGeom>
            <a:avLst/>
            <a:gdLst/>
            <a:ahLst/>
            <a:cxnLst/>
            <a:rect l="l" t="t" r="r" b="b"/>
            <a:pathLst>
              <a:path w="248920" h="121284">
                <a:moveTo>
                  <a:pt x="248558" y="0"/>
                </a:moveTo>
                <a:lnTo>
                  <a:pt x="129616" y="0"/>
                </a:lnTo>
                <a:lnTo>
                  <a:pt x="0" y="74828"/>
                </a:lnTo>
                <a:lnTo>
                  <a:pt x="79679" y="120840"/>
                </a:lnTo>
                <a:lnTo>
                  <a:pt x="243146" y="26460"/>
                </a:lnTo>
                <a:lnTo>
                  <a:pt x="248558" y="0"/>
                </a:lnTo>
                <a:close/>
              </a:path>
            </a:pathLst>
          </a:custGeom>
          <a:solidFill>
            <a:srgbClr val="FEFEFE"/>
          </a:solidFill>
        </p:spPr>
        <p:txBody>
          <a:bodyPr wrap="square" lIns="0" tIns="0" rIns="0" bIns="0" rtlCol="0"/>
          <a:lstStyle/>
          <a:p>
            <a:endParaRPr sz="1266">
              <a:solidFill>
                <a:prstClr val="black"/>
              </a:solidFill>
            </a:endParaRPr>
          </a:p>
        </p:txBody>
      </p:sp>
      <p:sp>
        <p:nvSpPr>
          <p:cNvPr id="27" name="object 17"/>
          <p:cNvSpPr/>
          <p:nvPr userDrawn="1"/>
        </p:nvSpPr>
        <p:spPr>
          <a:xfrm>
            <a:off x="8957255" y="5813239"/>
            <a:ext cx="299442" cy="194667"/>
          </a:xfrm>
          <a:custGeom>
            <a:avLst/>
            <a:gdLst/>
            <a:ahLst/>
            <a:cxnLst/>
            <a:rect l="l" t="t" r="r" b="b"/>
            <a:pathLst>
              <a:path w="319404" h="276859">
                <a:moveTo>
                  <a:pt x="0" y="0"/>
                </a:moveTo>
                <a:lnTo>
                  <a:pt x="0" y="92011"/>
                </a:lnTo>
                <a:lnTo>
                  <a:pt x="319358" y="276387"/>
                </a:lnTo>
                <a:lnTo>
                  <a:pt x="306008" y="212213"/>
                </a:lnTo>
                <a:lnTo>
                  <a:pt x="299695" y="173029"/>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28" name="object 18"/>
          <p:cNvSpPr/>
          <p:nvPr userDrawn="1"/>
        </p:nvSpPr>
        <p:spPr>
          <a:xfrm>
            <a:off x="8957255" y="5701190"/>
            <a:ext cx="270867" cy="182165"/>
          </a:xfrm>
          <a:custGeom>
            <a:avLst/>
            <a:gdLst/>
            <a:ahLst/>
            <a:cxnLst/>
            <a:rect l="l" t="t" r="r" b="b"/>
            <a:pathLst>
              <a:path w="288925" h="259079">
                <a:moveTo>
                  <a:pt x="0" y="0"/>
                </a:moveTo>
                <a:lnTo>
                  <a:pt x="0" y="92011"/>
                </a:lnTo>
                <a:lnTo>
                  <a:pt x="288576" y="258615"/>
                </a:lnTo>
                <a:lnTo>
                  <a:pt x="279256" y="177389"/>
                </a:lnTo>
                <a:lnTo>
                  <a:pt x="278101" y="160562"/>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29" name="object 19"/>
          <p:cNvSpPr/>
          <p:nvPr userDrawn="1"/>
        </p:nvSpPr>
        <p:spPr>
          <a:xfrm>
            <a:off x="8957255" y="5589142"/>
            <a:ext cx="256580" cy="175915"/>
          </a:xfrm>
          <a:custGeom>
            <a:avLst/>
            <a:gdLst/>
            <a:ahLst/>
            <a:cxnLst/>
            <a:rect l="l" t="t" r="r" b="b"/>
            <a:pathLst>
              <a:path w="273684" h="250190">
                <a:moveTo>
                  <a:pt x="0" y="0"/>
                </a:moveTo>
                <a:lnTo>
                  <a:pt x="0" y="92011"/>
                </a:lnTo>
                <a:lnTo>
                  <a:pt x="273283" y="249786"/>
                </a:lnTo>
                <a:lnTo>
                  <a:pt x="272452" y="237690"/>
                </a:lnTo>
                <a:lnTo>
                  <a:pt x="270591" y="156226"/>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0" name="object 20"/>
          <p:cNvSpPr/>
          <p:nvPr userDrawn="1"/>
        </p:nvSpPr>
        <p:spPr>
          <a:xfrm>
            <a:off x="8957255" y="5477094"/>
            <a:ext cx="258961" cy="175468"/>
          </a:xfrm>
          <a:custGeom>
            <a:avLst/>
            <a:gdLst/>
            <a:ahLst/>
            <a:cxnLst/>
            <a:rect l="l" t="t" r="r" b="b"/>
            <a:pathLst>
              <a:path w="276225" h="249554">
                <a:moveTo>
                  <a:pt x="0" y="0"/>
                </a:moveTo>
                <a:lnTo>
                  <a:pt x="0" y="92011"/>
                </a:lnTo>
                <a:lnTo>
                  <a:pt x="272090" y="249097"/>
                </a:lnTo>
                <a:lnTo>
                  <a:pt x="275724" y="159190"/>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1" name="object 21"/>
          <p:cNvSpPr/>
          <p:nvPr userDrawn="1"/>
        </p:nvSpPr>
        <p:spPr>
          <a:xfrm>
            <a:off x="8957261" y="6272177"/>
            <a:ext cx="84534" cy="68759"/>
          </a:xfrm>
          <a:custGeom>
            <a:avLst/>
            <a:gdLst/>
            <a:ahLst/>
            <a:cxnLst/>
            <a:rect l="l" t="t" r="r" b="b"/>
            <a:pathLst>
              <a:path w="90170" h="97790">
                <a:moveTo>
                  <a:pt x="0" y="0"/>
                </a:moveTo>
                <a:lnTo>
                  <a:pt x="0" y="92011"/>
                </a:lnTo>
                <a:lnTo>
                  <a:pt x="9956" y="97751"/>
                </a:lnTo>
                <a:lnTo>
                  <a:pt x="89636" y="51739"/>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2" name="object 22"/>
          <p:cNvSpPr/>
          <p:nvPr userDrawn="1"/>
        </p:nvSpPr>
        <p:spPr>
          <a:xfrm>
            <a:off x="8957254" y="6160129"/>
            <a:ext cx="213717" cy="125016"/>
          </a:xfrm>
          <a:custGeom>
            <a:avLst/>
            <a:gdLst/>
            <a:ahLst/>
            <a:cxnLst/>
            <a:rect l="l" t="t" r="r" b="b"/>
            <a:pathLst>
              <a:path w="227965" h="177800">
                <a:moveTo>
                  <a:pt x="0" y="0"/>
                </a:moveTo>
                <a:lnTo>
                  <a:pt x="0" y="92011"/>
                </a:lnTo>
                <a:lnTo>
                  <a:pt x="147967" y="177431"/>
                </a:lnTo>
                <a:lnTo>
                  <a:pt x="227647" y="131419"/>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3" name="object 23"/>
          <p:cNvSpPr/>
          <p:nvPr userDrawn="1"/>
        </p:nvSpPr>
        <p:spPr>
          <a:xfrm>
            <a:off x="8957261" y="6048079"/>
            <a:ext cx="342900" cy="180826"/>
          </a:xfrm>
          <a:custGeom>
            <a:avLst/>
            <a:gdLst/>
            <a:ahLst/>
            <a:cxnLst/>
            <a:rect l="l" t="t" r="r" b="b"/>
            <a:pathLst>
              <a:path w="365759" h="257175">
                <a:moveTo>
                  <a:pt x="0" y="0"/>
                </a:moveTo>
                <a:lnTo>
                  <a:pt x="0" y="92011"/>
                </a:lnTo>
                <a:lnTo>
                  <a:pt x="285978" y="257111"/>
                </a:lnTo>
                <a:lnTo>
                  <a:pt x="365658" y="211099"/>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4" name="object 24"/>
          <p:cNvSpPr/>
          <p:nvPr userDrawn="1"/>
        </p:nvSpPr>
        <p:spPr>
          <a:xfrm>
            <a:off x="8957255" y="5936030"/>
            <a:ext cx="351830" cy="216991"/>
          </a:xfrm>
          <a:custGeom>
            <a:avLst/>
            <a:gdLst/>
            <a:ahLst/>
            <a:cxnLst/>
            <a:rect l="l" t="t" r="r" b="b"/>
            <a:pathLst>
              <a:path w="375284" h="308609">
                <a:moveTo>
                  <a:pt x="0" y="0"/>
                </a:moveTo>
                <a:lnTo>
                  <a:pt x="0" y="92024"/>
                </a:lnTo>
                <a:lnTo>
                  <a:pt x="374702" y="308337"/>
                </a:lnTo>
                <a:lnTo>
                  <a:pt x="349618" y="225850"/>
                </a:lnTo>
                <a:lnTo>
                  <a:pt x="342418" y="197685"/>
                </a:lnTo>
                <a:lnTo>
                  <a:pt x="0" y="0"/>
                </a:lnTo>
                <a:close/>
              </a:path>
            </a:pathLst>
          </a:custGeom>
          <a:solidFill>
            <a:srgbClr val="FEFEFE"/>
          </a:solidFill>
        </p:spPr>
        <p:txBody>
          <a:bodyPr wrap="square" lIns="0" tIns="0" rIns="0" bIns="0" rtlCol="0"/>
          <a:lstStyle/>
          <a:p>
            <a:endParaRPr sz="1266">
              <a:solidFill>
                <a:prstClr val="black"/>
              </a:solidFill>
            </a:endParaRPr>
          </a:p>
        </p:txBody>
      </p:sp>
      <p:sp>
        <p:nvSpPr>
          <p:cNvPr id="35" name="object 25"/>
          <p:cNvSpPr/>
          <p:nvPr userDrawn="1"/>
        </p:nvSpPr>
        <p:spPr>
          <a:xfrm>
            <a:off x="7067089" y="3067860"/>
            <a:ext cx="1890713" cy="2331987"/>
          </a:xfrm>
          <a:custGeom>
            <a:avLst/>
            <a:gdLst/>
            <a:ahLst/>
            <a:cxnLst/>
            <a:rect l="l" t="t" r="r" b="b"/>
            <a:pathLst>
              <a:path w="2016759" h="3316604">
                <a:moveTo>
                  <a:pt x="422248" y="2457389"/>
                </a:moveTo>
                <a:lnTo>
                  <a:pt x="363917" y="2563633"/>
                </a:lnTo>
                <a:lnTo>
                  <a:pt x="363917" y="3090908"/>
                </a:lnTo>
                <a:lnTo>
                  <a:pt x="1971" y="3299888"/>
                </a:lnTo>
                <a:lnTo>
                  <a:pt x="0" y="3316066"/>
                </a:lnTo>
                <a:lnTo>
                  <a:pt x="90613" y="3316066"/>
                </a:lnTo>
                <a:lnTo>
                  <a:pt x="422248" y="3124576"/>
                </a:lnTo>
                <a:lnTo>
                  <a:pt x="422248" y="2457389"/>
                </a:lnTo>
                <a:close/>
              </a:path>
              <a:path w="2016759" h="3316604">
                <a:moveTo>
                  <a:pt x="470343" y="2369790"/>
                </a:moveTo>
                <a:lnTo>
                  <a:pt x="432581" y="2438569"/>
                </a:lnTo>
                <a:lnTo>
                  <a:pt x="501928" y="2478603"/>
                </a:lnTo>
                <a:lnTo>
                  <a:pt x="501928" y="3170588"/>
                </a:lnTo>
                <a:lnTo>
                  <a:pt x="249960" y="3316066"/>
                </a:lnTo>
                <a:lnTo>
                  <a:pt x="366622" y="3316066"/>
                </a:lnTo>
                <a:lnTo>
                  <a:pt x="560259" y="3204256"/>
                </a:lnTo>
                <a:lnTo>
                  <a:pt x="560259" y="2512283"/>
                </a:lnTo>
                <a:lnTo>
                  <a:pt x="717148" y="2512283"/>
                </a:lnTo>
                <a:lnTo>
                  <a:pt x="470343" y="2369790"/>
                </a:lnTo>
                <a:close/>
              </a:path>
              <a:path w="2016759" h="3316604">
                <a:moveTo>
                  <a:pt x="717148" y="2512283"/>
                </a:moveTo>
                <a:lnTo>
                  <a:pt x="560259" y="2512283"/>
                </a:lnTo>
                <a:lnTo>
                  <a:pt x="639939" y="2558283"/>
                </a:lnTo>
                <a:lnTo>
                  <a:pt x="639939" y="3250268"/>
                </a:lnTo>
                <a:lnTo>
                  <a:pt x="525982" y="3316066"/>
                </a:lnTo>
                <a:lnTo>
                  <a:pt x="642631" y="3316066"/>
                </a:lnTo>
                <a:lnTo>
                  <a:pt x="698270" y="3283935"/>
                </a:lnTo>
                <a:lnTo>
                  <a:pt x="698270" y="2591963"/>
                </a:lnTo>
                <a:lnTo>
                  <a:pt x="961193" y="2591963"/>
                </a:lnTo>
                <a:lnTo>
                  <a:pt x="986621" y="2577282"/>
                </a:lnTo>
                <a:lnTo>
                  <a:pt x="829728" y="2577282"/>
                </a:lnTo>
                <a:lnTo>
                  <a:pt x="717148" y="2512283"/>
                </a:lnTo>
                <a:close/>
              </a:path>
              <a:path w="2016759" h="3316604">
                <a:moveTo>
                  <a:pt x="961193" y="2591963"/>
                </a:moveTo>
                <a:lnTo>
                  <a:pt x="698270" y="2591963"/>
                </a:lnTo>
                <a:lnTo>
                  <a:pt x="777937" y="2637963"/>
                </a:lnTo>
                <a:lnTo>
                  <a:pt x="777937" y="3316066"/>
                </a:lnTo>
                <a:lnTo>
                  <a:pt x="861592" y="3316066"/>
                </a:lnTo>
                <a:lnTo>
                  <a:pt x="861592" y="3302185"/>
                </a:lnTo>
                <a:lnTo>
                  <a:pt x="994806" y="3225274"/>
                </a:lnTo>
                <a:lnTo>
                  <a:pt x="851648" y="3225274"/>
                </a:lnTo>
                <a:lnTo>
                  <a:pt x="851648" y="3133288"/>
                </a:lnTo>
                <a:lnTo>
                  <a:pt x="968320" y="3065927"/>
                </a:lnTo>
                <a:lnTo>
                  <a:pt x="851648" y="3065927"/>
                </a:lnTo>
                <a:lnTo>
                  <a:pt x="851648" y="2973928"/>
                </a:lnTo>
                <a:lnTo>
                  <a:pt x="968320" y="2906568"/>
                </a:lnTo>
                <a:lnTo>
                  <a:pt x="851648" y="2906568"/>
                </a:lnTo>
                <a:lnTo>
                  <a:pt x="851648" y="2814569"/>
                </a:lnTo>
                <a:lnTo>
                  <a:pt x="968320" y="2747208"/>
                </a:lnTo>
                <a:lnTo>
                  <a:pt x="851648" y="2747208"/>
                </a:lnTo>
                <a:lnTo>
                  <a:pt x="851648" y="2655209"/>
                </a:lnTo>
                <a:lnTo>
                  <a:pt x="961193" y="2591963"/>
                </a:lnTo>
                <a:close/>
              </a:path>
              <a:path w="2016759" h="3316604">
                <a:moveTo>
                  <a:pt x="1584077" y="2956187"/>
                </a:moveTo>
                <a:lnTo>
                  <a:pt x="1460880" y="2956187"/>
                </a:lnTo>
                <a:lnTo>
                  <a:pt x="1540560" y="3002173"/>
                </a:lnTo>
                <a:lnTo>
                  <a:pt x="996923" y="3316066"/>
                </a:lnTo>
                <a:lnTo>
                  <a:pt x="1113573" y="3316066"/>
                </a:lnTo>
                <a:lnTo>
                  <a:pt x="1598891" y="3035866"/>
                </a:lnTo>
                <a:lnTo>
                  <a:pt x="1722082" y="3035866"/>
                </a:lnTo>
                <a:lnTo>
                  <a:pt x="1584077" y="2956187"/>
                </a:lnTo>
                <a:close/>
              </a:path>
              <a:path w="2016759" h="3316604">
                <a:moveTo>
                  <a:pt x="1722082" y="3035866"/>
                </a:moveTo>
                <a:lnTo>
                  <a:pt x="1598891" y="3035866"/>
                </a:lnTo>
                <a:lnTo>
                  <a:pt x="1678570" y="3081853"/>
                </a:lnTo>
                <a:lnTo>
                  <a:pt x="1272932" y="3316066"/>
                </a:lnTo>
                <a:lnTo>
                  <a:pt x="1389595" y="3316066"/>
                </a:lnTo>
                <a:lnTo>
                  <a:pt x="1736889" y="3115546"/>
                </a:lnTo>
                <a:lnTo>
                  <a:pt x="1860088" y="3115546"/>
                </a:lnTo>
                <a:lnTo>
                  <a:pt x="1722082" y="3035866"/>
                </a:lnTo>
                <a:close/>
              </a:path>
              <a:path w="2016759" h="3316604">
                <a:moveTo>
                  <a:pt x="1860088" y="3115546"/>
                </a:moveTo>
                <a:lnTo>
                  <a:pt x="1736889" y="3115546"/>
                </a:lnTo>
                <a:lnTo>
                  <a:pt x="1816569" y="3161533"/>
                </a:lnTo>
                <a:lnTo>
                  <a:pt x="1548942" y="3316066"/>
                </a:lnTo>
                <a:lnTo>
                  <a:pt x="1665604" y="3316066"/>
                </a:lnTo>
                <a:lnTo>
                  <a:pt x="1874887" y="3195226"/>
                </a:lnTo>
                <a:lnTo>
                  <a:pt x="1998093" y="3195226"/>
                </a:lnTo>
                <a:lnTo>
                  <a:pt x="1860088" y="3115546"/>
                </a:lnTo>
                <a:close/>
              </a:path>
              <a:path w="2016759" h="3316604">
                <a:moveTo>
                  <a:pt x="1998093" y="3195226"/>
                </a:moveTo>
                <a:lnTo>
                  <a:pt x="1874887" y="3195226"/>
                </a:lnTo>
                <a:lnTo>
                  <a:pt x="1954567" y="3241213"/>
                </a:lnTo>
                <a:lnTo>
                  <a:pt x="1824951" y="3316066"/>
                </a:lnTo>
                <a:lnTo>
                  <a:pt x="2016175" y="3316066"/>
                </a:lnTo>
                <a:lnTo>
                  <a:pt x="2016175" y="3205665"/>
                </a:lnTo>
                <a:lnTo>
                  <a:pt x="1998093" y="3195226"/>
                </a:lnTo>
                <a:close/>
              </a:path>
              <a:path w="2016759" h="3316604">
                <a:moveTo>
                  <a:pt x="1450910" y="2879301"/>
                </a:moveTo>
                <a:lnTo>
                  <a:pt x="851648" y="3225274"/>
                </a:lnTo>
                <a:lnTo>
                  <a:pt x="994806" y="3225274"/>
                </a:lnTo>
                <a:lnTo>
                  <a:pt x="1460880" y="2956187"/>
                </a:lnTo>
                <a:lnTo>
                  <a:pt x="1584077" y="2956187"/>
                </a:lnTo>
                <a:lnTo>
                  <a:pt x="1450910" y="2879301"/>
                </a:lnTo>
                <a:close/>
              </a:path>
              <a:path w="2016759" h="3316604">
                <a:moveTo>
                  <a:pt x="133004" y="2984218"/>
                </a:moveTo>
                <a:lnTo>
                  <a:pt x="74662" y="3090483"/>
                </a:lnTo>
                <a:lnTo>
                  <a:pt x="74662" y="3094769"/>
                </a:lnTo>
                <a:lnTo>
                  <a:pt x="71217" y="3096758"/>
                </a:lnTo>
                <a:lnTo>
                  <a:pt x="14035" y="3200910"/>
                </a:lnTo>
                <a:lnTo>
                  <a:pt x="256205" y="3061089"/>
                </a:lnTo>
                <a:lnTo>
                  <a:pt x="133006" y="3061089"/>
                </a:lnTo>
                <a:lnTo>
                  <a:pt x="133004" y="2984218"/>
                </a:lnTo>
                <a:close/>
              </a:path>
              <a:path w="2016759" h="3316604">
                <a:moveTo>
                  <a:pt x="74662" y="2997632"/>
                </a:moveTo>
                <a:lnTo>
                  <a:pt x="23361" y="3124390"/>
                </a:lnTo>
                <a:lnTo>
                  <a:pt x="71217" y="3096758"/>
                </a:lnTo>
                <a:lnTo>
                  <a:pt x="74662" y="3090483"/>
                </a:lnTo>
                <a:lnTo>
                  <a:pt x="74662" y="2997632"/>
                </a:lnTo>
                <a:close/>
              </a:path>
              <a:path w="2016759" h="3316604">
                <a:moveTo>
                  <a:pt x="1567579" y="2787302"/>
                </a:moveTo>
                <a:lnTo>
                  <a:pt x="1450910" y="2787302"/>
                </a:lnTo>
                <a:lnTo>
                  <a:pt x="2016175" y="3113667"/>
                </a:lnTo>
                <a:lnTo>
                  <a:pt x="2016175" y="3046306"/>
                </a:lnTo>
                <a:lnTo>
                  <a:pt x="1567579" y="2787302"/>
                </a:lnTo>
                <a:close/>
              </a:path>
              <a:path w="2016759" h="3316604">
                <a:moveTo>
                  <a:pt x="1450910" y="2719941"/>
                </a:moveTo>
                <a:lnTo>
                  <a:pt x="851648" y="3065927"/>
                </a:lnTo>
                <a:lnTo>
                  <a:pt x="968320" y="3065927"/>
                </a:lnTo>
                <a:lnTo>
                  <a:pt x="1450910" y="2787302"/>
                </a:lnTo>
                <a:lnTo>
                  <a:pt x="1567579" y="2787302"/>
                </a:lnTo>
                <a:lnTo>
                  <a:pt x="1450910" y="2719941"/>
                </a:lnTo>
                <a:close/>
              </a:path>
              <a:path w="2016759" h="3316604">
                <a:moveTo>
                  <a:pt x="284250" y="2708739"/>
                </a:moveTo>
                <a:lnTo>
                  <a:pt x="212673" y="2839110"/>
                </a:lnTo>
                <a:lnTo>
                  <a:pt x="212673" y="3015089"/>
                </a:lnTo>
                <a:lnTo>
                  <a:pt x="133006" y="3061089"/>
                </a:lnTo>
                <a:lnTo>
                  <a:pt x="256205" y="3061089"/>
                </a:lnTo>
                <a:lnTo>
                  <a:pt x="284250" y="3044896"/>
                </a:lnTo>
                <a:lnTo>
                  <a:pt x="284250" y="2708739"/>
                </a:lnTo>
                <a:close/>
              </a:path>
              <a:path w="2016759" h="3316604">
                <a:moveTo>
                  <a:pt x="132997" y="2571177"/>
                </a:moveTo>
                <a:lnTo>
                  <a:pt x="109810" y="2651330"/>
                </a:lnTo>
                <a:lnTo>
                  <a:pt x="74662" y="2823183"/>
                </a:lnTo>
                <a:lnTo>
                  <a:pt x="74662" y="2997632"/>
                </a:lnTo>
                <a:lnTo>
                  <a:pt x="133002" y="2853482"/>
                </a:lnTo>
                <a:lnTo>
                  <a:pt x="132997" y="2571177"/>
                </a:lnTo>
                <a:close/>
              </a:path>
              <a:path w="2016759" h="3316604">
                <a:moveTo>
                  <a:pt x="212673" y="2656627"/>
                </a:moveTo>
                <a:lnTo>
                  <a:pt x="133002" y="2853482"/>
                </a:lnTo>
                <a:lnTo>
                  <a:pt x="133004" y="2984218"/>
                </a:lnTo>
                <a:lnTo>
                  <a:pt x="212673" y="2839110"/>
                </a:lnTo>
                <a:lnTo>
                  <a:pt x="212673" y="2656627"/>
                </a:lnTo>
                <a:close/>
              </a:path>
              <a:path w="2016759" h="3316604">
                <a:moveTo>
                  <a:pt x="1567579" y="2627942"/>
                </a:moveTo>
                <a:lnTo>
                  <a:pt x="1450910" y="2627942"/>
                </a:lnTo>
                <a:lnTo>
                  <a:pt x="2016175" y="2954307"/>
                </a:lnTo>
                <a:lnTo>
                  <a:pt x="2016175" y="2886946"/>
                </a:lnTo>
                <a:lnTo>
                  <a:pt x="1567579" y="2627942"/>
                </a:lnTo>
                <a:close/>
              </a:path>
              <a:path w="2016759" h="3316604">
                <a:moveTo>
                  <a:pt x="1450910" y="2560582"/>
                </a:moveTo>
                <a:lnTo>
                  <a:pt x="851648" y="2906568"/>
                </a:lnTo>
                <a:lnTo>
                  <a:pt x="968320" y="2906568"/>
                </a:lnTo>
                <a:lnTo>
                  <a:pt x="1450910" y="2627942"/>
                </a:lnTo>
                <a:lnTo>
                  <a:pt x="1567579" y="2627942"/>
                </a:lnTo>
                <a:lnTo>
                  <a:pt x="1450910" y="2560582"/>
                </a:lnTo>
                <a:close/>
              </a:path>
              <a:path w="2016759" h="3316604">
                <a:moveTo>
                  <a:pt x="1567579" y="2468583"/>
                </a:moveTo>
                <a:lnTo>
                  <a:pt x="1450910" y="2468583"/>
                </a:lnTo>
                <a:lnTo>
                  <a:pt x="2016175" y="2794947"/>
                </a:lnTo>
                <a:lnTo>
                  <a:pt x="2016175" y="2727587"/>
                </a:lnTo>
                <a:lnTo>
                  <a:pt x="1567579" y="2468583"/>
                </a:lnTo>
                <a:close/>
              </a:path>
              <a:path w="2016759" h="3316604">
                <a:moveTo>
                  <a:pt x="1450910" y="2401222"/>
                </a:moveTo>
                <a:lnTo>
                  <a:pt x="851648" y="2747208"/>
                </a:lnTo>
                <a:lnTo>
                  <a:pt x="968320" y="2747208"/>
                </a:lnTo>
                <a:lnTo>
                  <a:pt x="1450910" y="2468583"/>
                </a:lnTo>
                <a:lnTo>
                  <a:pt x="1567579" y="2468583"/>
                </a:lnTo>
                <a:lnTo>
                  <a:pt x="1450910" y="2401222"/>
                </a:lnTo>
                <a:close/>
              </a:path>
              <a:path w="2016759" h="3316604">
                <a:moveTo>
                  <a:pt x="325861" y="2376956"/>
                </a:moveTo>
                <a:lnTo>
                  <a:pt x="284250" y="2479770"/>
                </a:lnTo>
                <a:lnTo>
                  <a:pt x="284250" y="2708739"/>
                </a:lnTo>
                <a:lnTo>
                  <a:pt x="363917" y="2563633"/>
                </a:lnTo>
                <a:lnTo>
                  <a:pt x="363917" y="2398936"/>
                </a:lnTo>
                <a:lnTo>
                  <a:pt x="325861" y="2376956"/>
                </a:lnTo>
                <a:close/>
              </a:path>
              <a:path w="2016759" h="3316604">
                <a:moveTo>
                  <a:pt x="237097" y="2235124"/>
                </a:moveTo>
                <a:lnTo>
                  <a:pt x="207579" y="2313364"/>
                </a:lnTo>
                <a:lnTo>
                  <a:pt x="205893" y="2319190"/>
                </a:lnTo>
                <a:lnTo>
                  <a:pt x="212673" y="2323104"/>
                </a:lnTo>
                <a:lnTo>
                  <a:pt x="212673" y="2656627"/>
                </a:lnTo>
                <a:lnTo>
                  <a:pt x="284250" y="2479770"/>
                </a:lnTo>
                <a:lnTo>
                  <a:pt x="284250" y="2352924"/>
                </a:lnTo>
                <a:lnTo>
                  <a:pt x="335587" y="2352924"/>
                </a:lnTo>
                <a:lnTo>
                  <a:pt x="355578" y="2303530"/>
                </a:lnTo>
                <a:lnTo>
                  <a:pt x="237097" y="2235124"/>
                </a:lnTo>
                <a:close/>
              </a:path>
              <a:path w="2016759" h="3316604">
                <a:moveTo>
                  <a:pt x="1594048" y="2309223"/>
                </a:moveTo>
                <a:lnTo>
                  <a:pt x="1450910" y="2309223"/>
                </a:lnTo>
                <a:lnTo>
                  <a:pt x="2016175" y="2635588"/>
                </a:lnTo>
                <a:lnTo>
                  <a:pt x="2016175" y="2552949"/>
                </a:lnTo>
                <a:lnTo>
                  <a:pt x="1594048" y="2309223"/>
                </a:lnTo>
                <a:close/>
              </a:path>
              <a:path w="2016759" h="3316604">
                <a:moveTo>
                  <a:pt x="536772" y="2248796"/>
                </a:moveTo>
                <a:lnTo>
                  <a:pt x="508695" y="2299934"/>
                </a:lnTo>
                <a:lnTo>
                  <a:pt x="909408" y="2531295"/>
                </a:lnTo>
                <a:lnTo>
                  <a:pt x="829728" y="2577282"/>
                </a:lnTo>
                <a:lnTo>
                  <a:pt x="986621" y="2577282"/>
                </a:lnTo>
                <a:lnTo>
                  <a:pt x="1124630" y="2497602"/>
                </a:lnTo>
                <a:lnTo>
                  <a:pt x="967739" y="2497602"/>
                </a:lnTo>
                <a:lnTo>
                  <a:pt x="536772" y="2248796"/>
                </a:lnTo>
                <a:close/>
              </a:path>
              <a:path w="2016759" h="3316604">
                <a:moveTo>
                  <a:pt x="603206" y="2127794"/>
                </a:moveTo>
                <a:lnTo>
                  <a:pt x="575129" y="2178933"/>
                </a:lnTo>
                <a:lnTo>
                  <a:pt x="1047419" y="2451616"/>
                </a:lnTo>
                <a:lnTo>
                  <a:pt x="967739" y="2497602"/>
                </a:lnTo>
                <a:lnTo>
                  <a:pt x="1124630" y="2497602"/>
                </a:lnTo>
                <a:lnTo>
                  <a:pt x="1262639" y="2417922"/>
                </a:lnTo>
                <a:lnTo>
                  <a:pt x="1105750" y="2417922"/>
                </a:lnTo>
                <a:lnTo>
                  <a:pt x="603206" y="2127794"/>
                </a:lnTo>
                <a:close/>
              </a:path>
              <a:path w="2016759" h="3316604">
                <a:moveTo>
                  <a:pt x="1708841" y="2216145"/>
                </a:moveTo>
                <a:lnTo>
                  <a:pt x="1592210" y="2216145"/>
                </a:lnTo>
                <a:lnTo>
                  <a:pt x="2016175" y="2460950"/>
                </a:lnTo>
                <a:lnTo>
                  <a:pt x="2016175" y="2393589"/>
                </a:lnTo>
                <a:lnTo>
                  <a:pt x="1708841" y="2216145"/>
                </a:lnTo>
                <a:close/>
              </a:path>
              <a:path w="2016759" h="3316604">
                <a:moveTo>
                  <a:pt x="422248" y="2432604"/>
                </a:moveTo>
                <a:lnTo>
                  <a:pt x="422248" y="2457389"/>
                </a:lnTo>
                <a:lnTo>
                  <a:pt x="432581" y="2438569"/>
                </a:lnTo>
                <a:lnTo>
                  <a:pt x="422248" y="2432604"/>
                </a:lnTo>
                <a:close/>
              </a:path>
              <a:path w="2016759" h="3316604">
                <a:moveTo>
                  <a:pt x="669636" y="2006797"/>
                </a:moveTo>
                <a:lnTo>
                  <a:pt x="641564" y="2057928"/>
                </a:lnTo>
                <a:lnTo>
                  <a:pt x="1185429" y="2371936"/>
                </a:lnTo>
                <a:lnTo>
                  <a:pt x="1105750" y="2417922"/>
                </a:lnTo>
                <a:lnTo>
                  <a:pt x="1262639" y="2417922"/>
                </a:lnTo>
                <a:lnTo>
                  <a:pt x="1400647" y="2338243"/>
                </a:lnTo>
                <a:lnTo>
                  <a:pt x="1243748" y="2338243"/>
                </a:lnTo>
                <a:lnTo>
                  <a:pt x="669636" y="2006797"/>
                </a:lnTo>
                <a:close/>
              </a:path>
              <a:path w="2016759" h="3316604">
                <a:moveTo>
                  <a:pt x="335587" y="2352924"/>
                </a:moveTo>
                <a:lnTo>
                  <a:pt x="284250" y="2352924"/>
                </a:lnTo>
                <a:lnTo>
                  <a:pt x="325861" y="2376956"/>
                </a:lnTo>
                <a:lnTo>
                  <a:pt x="335587" y="2352924"/>
                </a:lnTo>
                <a:close/>
              </a:path>
              <a:path w="2016759" h="3316604">
                <a:moveTo>
                  <a:pt x="385760" y="2228954"/>
                </a:moveTo>
                <a:lnTo>
                  <a:pt x="355578" y="2303530"/>
                </a:lnTo>
                <a:lnTo>
                  <a:pt x="470343" y="2369790"/>
                </a:lnTo>
                <a:lnTo>
                  <a:pt x="508695" y="2299934"/>
                </a:lnTo>
                <a:lnTo>
                  <a:pt x="385760" y="2228954"/>
                </a:lnTo>
                <a:close/>
              </a:path>
              <a:path w="2016759" h="3316604">
                <a:moveTo>
                  <a:pt x="808874" y="1753189"/>
                </a:moveTo>
                <a:lnTo>
                  <a:pt x="724153" y="1907500"/>
                </a:lnTo>
                <a:lnTo>
                  <a:pt x="724153" y="1946257"/>
                </a:lnTo>
                <a:lnTo>
                  <a:pt x="1323428" y="2292256"/>
                </a:lnTo>
                <a:lnTo>
                  <a:pt x="1243748" y="2338243"/>
                </a:lnTo>
                <a:lnTo>
                  <a:pt x="1400647" y="2338243"/>
                </a:lnTo>
                <a:lnTo>
                  <a:pt x="1450910" y="2309223"/>
                </a:lnTo>
                <a:lnTo>
                  <a:pt x="1594048" y="2309223"/>
                </a:lnTo>
                <a:lnTo>
                  <a:pt x="1512531" y="2262157"/>
                </a:lnTo>
                <a:lnTo>
                  <a:pt x="1541935" y="2245177"/>
                </a:lnTo>
                <a:lnTo>
                  <a:pt x="1385035" y="2245177"/>
                </a:lnTo>
                <a:lnTo>
                  <a:pt x="785760" y="1899204"/>
                </a:lnTo>
                <a:lnTo>
                  <a:pt x="785760" y="1807192"/>
                </a:lnTo>
                <a:lnTo>
                  <a:pt x="902413" y="1807192"/>
                </a:lnTo>
                <a:lnTo>
                  <a:pt x="808874" y="1753189"/>
                </a:lnTo>
                <a:close/>
              </a:path>
              <a:path w="2016759" h="3316604">
                <a:moveTo>
                  <a:pt x="1846851" y="2136465"/>
                </a:moveTo>
                <a:lnTo>
                  <a:pt x="1730209" y="2136465"/>
                </a:lnTo>
                <a:lnTo>
                  <a:pt x="2016175" y="2301578"/>
                </a:lnTo>
                <a:lnTo>
                  <a:pt x="2016175" y="2234230"/>
                </a:lnTo>
                <a:lnTo>
                  <a:pt x="1846851" y="2136465"/>
                </a:lnTo>
                <a:close/>
              </a:path>
              <a:path w="2016759" h="3316604">
                <a:moveTo>
                  <a:pt x="448144" y="2074813"/>
                </a:moveTo>
                <a:lnTo>
                  <a:pt x="407852" y="2174368"/>
                </a:lnTo>
                <a:lnTo>
                  <a:pt x="536772" y="2248796"/>
                </a:lnTo>
                <a:lnTo>
                  <a:pt x="575129" y="2178933"/>
                </a:lnTo>
                <a:lnTo>
                  <a:pt x="448144" y="2105617"/>
                </a:lnTo>
                <a:lnTo>
                  <a:pt x="448144" y="2074813"/>
                </a:lnTo>
                <a:close/>
              </a:path>
              <a:path w="2016759" h="3316604">
                <a:moveTo>
                  <a:pt x="2016175" y="1807192"/>
                </a:moveTo>
                <a:lnTo>
                  <a:pt x="1984310" y="1807192"/>
                </a:lnTo>
                <a:lnTo>
                  <a:pt x="1984310" y="1899204"/>
                </a:lnTo>
                <a:lnTo>
                  <a:pt x="1385035" y="2245177"/>
                </a:lnTo>
                <a:lnTo>
                  <a:pt x="1541935" y="2245177"/>
                </a:lnTo>
                <a:lnTo>
                  <a:pt x="1592210" y="2216145"/>
                </a:lnTo>
                <a:lnTo>
                  <a:pt x="1708841" y="2216145"/>
                </a:lnTo>
                <a:lnTo>
                  <a:pt x="1650529" y="2182477"/>
                </a:lnTo>
                <a:lnTo>
                  <a:pt x="1730209" y="2136465"/>
                </a:lnTo>
                <a:lnTo>
                  <a:pt x="1846851" y="2136465"/>
                </a:lnTo>
                <a:lnTo>
                  <a:pt x="1788540" y="2102797"/>
                </a:lnTo>
                <a:lnTo>
                  <a:pt x="1868220" y="2056785"/>
                </a:lnTo>
                <a:lnTo>
                  <a:pt x="1984851" y="2056785"/>
                </a:lnTo>
                <a:lnTo>
                  <a:pt x="1926538" y="2023118"/>
                </a:lnTo>
                <a:lnTo>
                  <a:pt x="2006218" y="1977105"/>
                </a:lnTo>
                <a:lnTo>
                  <a:pt x="2016175" y="1977105"/>
                </a:lnTo>
                <a:lnTo>
                  <a:pt x="2016175" y="1807192"/>
                </a:lnTo>
                <a:close/>
              </a:path>
              <a:path w="2016759" h="3316604">
                <a:moveTo>
                  <a:pt x="368464" y="1906633"/>
                </a:moveTo>
                <a:lnTo>
                  <a:pt x="330713" y="1986987"/>
                </a:lnTo>
                <a:lnTo>
                  <a:pt x="310143" y="2041509"/>
                </a:lnTo>
                <a:lnTo>
                  <a:pt x="310145" y="2185297"/>
                </a:lnTo>
                <a:lnTo>
                  <a:pt x="385760" y="2228954"/>
                </a:lnTo>
                <a:lnTo>
                  <a:pt x="407852" y="2174368"/>
                </a:lnTo>
                <a:lnTo>
                  <a:pt x="368464" y="2151629"/>
                </a:lnTo>
                <a:lnTo>
                  <a:pt x="368464" y="1906633"/>
                </a:lnTo>
                <a:close/>
              </a:path>
              <a:path w="2016759" h="3316604">
                <a:moveTo>
                  <a:pt x="902413" y="1807192"/>
                </a:moveTo>
                <a:lnTo>
                  <a:pt x="785760" y="1807192"/>
                </a:lnTo>
                <a:lnTo>
                  <a:pt x="1385035" y="2153191"/>
                </a:lnTo>
                <a:lnTo>
                  <a:pt x="1501705" y="2085830"/>
                </a:lnTo>
                <a:lnTo>
                  <a:pt x="1385035" y="2085830"/>
                </a:lnTo>
                <a:lnTo>
                  <a:pt x="902413" y="1807192"/>
                </a:lnTo>
                <a:close/>
              </a:path>
              <a:path w="2016759" h="3316604">
                <a:moveTo>
                  <a:pt x="1984851" y="2056785"/>
                </a:moveTo>
                <a:lnTo>
                  <a:pt x="1868220" y="2056785"/>
                </a:lnTo>
                <a:lnTo>
                  <a:pt x="2016175" y="2142218"/>
                </a:lnTo>
                <a:lnTo>
                  <a:pt x="2016075" y="2074813"/>
                </a:lnTo>
                <a:lnTo>
                  <a:pt x="1984851" y="2056785"/>
                </a:lnTo>
                <a:close/>
              </a:path>
              <a:path w="2016759" h="3316604">
                <a:moveTo>
                  <a:pt x="586155" y="1733808"/>
                </a:moveTo>
                <a:lnTo>
                  <a:pt x="506475" y="1930685"/>
                </a:lnTo>
                <a:lnTo>
                  <a:pt x="506475" y="2071949"/>
                </a:lnTo>
                <a:lnTo>
                  <a:pt x="603206" y="2127794"/>
                </a:lnTo>
                <a:lnTo>
                  <a:pt x="641564" y="2057928"/>
                </a:lnTo>
                <a:lnTo>
                  <a:pt x="586155" y="2025937"/>
                </a:lnTo>
                <a:lnTo>
                  <a:pt x="586155" y="1733808"/>
                </a:lnTo>
                <a:close/>
              </a:path>
              <a:path w="2016759" h="3316604">
                <a:moveTo>
                  <a:pt x="2016175" y="1647833"/>
                </a:moveTo>
                <a:lnTo>
                  <a:pt x="1984310" y="1647833"/>
                </a:lnTo>
                <a:lnTo>
                  <a:pt x="1984310" y="1739844"/>
                </a:lnTo>
                <a:lnTo>
                  <a:pt x="1385035" y="2085830"/>
                </a:lnTo>
                <a:lnTo>
                  <a:pt x="1501705" y="2085830"/>
                </a:lnTo>
                <a:lnTo>
                  <a:pt x="1984310" y="1807192"/>
                </a:lnTo>
                <a:lnTo>
                  <a:pt x="2016175" y="1807192"/>
                </a:lnTo>
                <a:lnTo>
                  <a:pt x="2016175" y="1647833"/>
                </a:lnTo>
                <a:close/>
              </a:path>
              <a:path w="2016759" h="3316604">
                <a:moveTo>
                  <a:pt x="506475" y="1623373"/>
                </a:moveTo>
                <a:lnTo>
                  <a:pt x="478063" y="1673347"/>
                </a:lnTo>
                <a:lnTo>
                  <a:pt x="448144" y="1737032"/>
                </a:lnTo>
                <a:lnTo>
                  <a:pt x="448144" y="2074813"/>
                </a:lnTo>
                <a:lnTo>
                  <a:pt x="506475" y="1930685"/>
                </a:lnTo>
                <a:lnTo>
                  <a:pt x="506475" y="1623373"/>
                </a:lnTo>
                <a:close/>
              </a:path>
              <a:path w="2016759" h="3316604">
                <a:moveTo>
                  <a:pt x="724153" y="1392834"/>
                </a:moveTo>
                <a:lnTo>
                  <a:pt x="644473" y="1589711"/>
                </a:lnTo>
                <a:lnTo>
                  <a:pt x="644473" y="1992269"/>
                </a:lnTo>
                <a:lnTo>
                  <a:pt x="669636" y="2006797"/>
                </a:lnTo>
                <a:lnTo>
                  <a:pt x="724153" y="1907500"/>
                </a:lnTo>
                <a:lnTo>
                  <a:pt x="724153" y="1392834"/>
                </a:lnTo>
                <a:close/>
              </a:path>
              <a:path w="2016759" h="3316604">
                <a:moveTo>
                  <a:pt x="875309" y="1632185"/>
                </a:moveTo>
                <a:lnTo>
                  <a:pt x="847232" y="1683324"/>
                </a:lnTo>
                <a:lnTo>
                  <a:pt x="1385035" y="1993831"/>
                </a:lnTo>
                <a:lnTo>
                  <a:pt x="1501705" y="1926471"/>
                </a:lnTo>
                <a:lnTo>
                  <a:pt x="1385035" y="1926471"/>
                </a:lnTo>
                <a:lnTo>
                  <a:pt x="875309" y="1632185"/>
                </a:lnTo>
                <a:close/>
              </a:path>
              <a:path w="2016759" h="3316604">
                <a:moveTo>
                  <a:pt x="2016175" y="1977105"/>
                </a:moveTo>
                <a:lnTo>
                  <a:pt x="2006218" y="1977105"/>
                </a:lnTo>
                <a:lnTo>
                  <a:pt x="2016175" y="1982859"/>
                </a:lnTo>
                <a:lnTo>
                  <a:pt x="2016175" y="1977105"/>
                </a:lnTo>
                <a:close/>
              </a:path>
              <a:path w="2016759" h="3316604">
                <a:moveTo>
                  <a:pt x="2016175" y="1488473"/>
                </a:moveTo>
                <a:lnTo>
                  <a:pt x="1984310" y="1488473"/>
                </a:lnTo>
                <a:lnTo>
                  <a:pt x="1984310" y="1580484"/>
                </a:lnTo>
                <a:lnTo>
                  <a:pt x="1385035" y="1926471"/>
                </a:lnTo>
                <a:lnTo>
                  <a:pt x="1501705" y="1926471"/>
                </a:lnTo>
                <a:lnTo>
                  <a:pt x="1984310" y="1647833"/>
                </a:lnTo>
                <a:lnTo>
                  <a:pt x="2016175" y="1647833"/>
                </a:lnTo>
                <a:lnTo>
                  <a:pt x="2016175" y="1488473"/>
                </a:lnTo>
                <a:close/>
              </a:path>
              <a:path w="2016759" h="3316604">
                <a:moveTo>
                  <a:pt x="941744" y="1511180"/>
                </a:moveTo>
                <a:lnTo>
                  <a:pt x="913666" y="1562321"/>
                </a:lnTo>
                <a:lnTo>
                  <a:pt x="1385035" y="1834472"/>
                </a:lnTo>
                <a:lnTo>
                  <a:pt x="1501705" y="1767111"/>
                </a:lnTo>
                <a:lnTo>
                  <a:pt x="1385035" y="1767111"/>
                </a:lnTo>
                <a:lnTo>
                  <a:pt x="941744" y="1511180"/>
                </a:lnTo>
                <a:close/>
              </a:path>
              <a:path w="2016759" h="3316604">
                <a:moveTo>
                  <a:pt x="2016175" y="1329113"/>
                </a:moveTo>
                <a:lnTo>
                  <a:pt x="1984310" y="1329113"/>
                </a:lnTo>
                <a:lnTo>
                  <a:pt x="1984310" y="1421125"/>
                </a:lnTo>
                <a:lnTo>
                  <a:pt x="1385035" y="1767111"/>
                </a:lnTo>
                <a:lnTo>
                  <a:pt x="1501705" y="1767111"/>
                </a:lnTo>
                <a:lnTo>
                  <a:pt x="1984310" y="1488473"/>
                </a:lnTo>
                <a:lnTo>
                  <a:pt x="2016175" y="1488473"/>
                </a:lnTo>
                <a:lnTo>
                  <a:pt x="2016175" y="1329113"/>
                </a:lnTo>
                <a:close/>
              </a:path>
              <a:path w="2016759" h="3316604">
                <a:moveTo>
                  <a:pt x="785760" y="1647833"/>
                </a:moveTo>
                <a:lnTo>
                  <a:pt x="785760" y="1739844"/>
                </a:lnTo>
                <a:lnTo>
                  <a:pt x="808874" y="1753189"/>
                </a:lnTo>
                <a:lnTo>
                  <a:pt x="847232" y="1683324"/>
                </a:lnTo>
                <a:lnTo>
                  <a:pt x="785760" y="1647833"/>
                </a:lnTo>
                <a:close/>
              </a:path>
              <a:path w="2016759" h="3316604">
                <a:moveTo>
                  <a:pt x="644473" y="1380644"/>
                </a:moveTo>
                <a:lnTo>
                  <a:pt x="586155" y="1483222"/>
                </a:lnTo>
                <a:lnTo>
                  <a:pt x="586155" y="1733808"/>
                </a:lnTo>
                <a:lnTo>
                  <a:pt x="644473" y="1589711"/>
                </a:lnTo>
                <a:lnTo>
                  <a:pt x="644473" y="1380644"/>
                </a:lnTo>
                <a:close/>
              </a:path>
              <a:path w="2016759" h="3316604">
                <a:moveTo>
                  <a:pt x="1624466" y="267670"/>
                </a:moveTo>
                <a:lnTo>
                  <a:pt x="1560333" y="384481"/>
                </a:lnTo>
                <a:lnTo>
                  <a:pt x="1560333" y="1013188"/>
                </a:lnTo>
                <a:lnTo>
                  <a:pt x="1054957" y="1304974"/>
                </a:lnTo>
                <a:lnTo>
                  <a:pt x="980100" y="1441318"/>
                </a:lnTo>
                <a:lnTo>
                  <a:pt x="1385035" y="1675112"/>
                </a:lnTo>
                <a:lnTo>
                  <a:pt x="1518203" y="1598226"/>
                </a:lnTo>
                <a:lnTo>
                  <a:pt x="1375079" y="1598226"/>
                </a:lnTo>
                <a:lnTo>
                  <a:pt x="1295399" y="1552214"/>
                </a:lnTo>
                <a:lnTo>
                  <a:pt x="1353712" y="1518547"/>
                </a:lnTo>
                <a:lnTo>
                  <a:pt x="1237080" y="1518547"/>
                </a:lnTo>
                <a:lnTo>
                  <a:pt x="1157401" y="1472534"/>
                </a:lnTo>
                <a:lnTo>
                  <a:pt x="1215712" y="1438867"/>
                </a:lnTo>
                <a:lnTo>
                  <a:pt x="1099069" y="1438867"/>
                </a:lnTo>
                <a:lnTo>
                  <a:pt x="1019390" y="1392855"/>
                </a:lnTo>
                <a:lnTo>
                  <a:pt x="1618665" y="1046856"/>
                </a:lnTo>
                <a:lnTo>
                  <a:pt x="1618665" y="354884"/>
                </a:lnTo>
                <a:lnTo>
                  <a:pt x="1775525" y="354884"/>
                </a:lnTo>
                <a:lnTo>
                  <a:pt x="1624466" y="267670"/>
                </a:lnTo>
                <a:close/>
              </a:path>
              <a:path w="2016759" h="3316604">
                <a:moveTo>
                  <a:pt x="785760" y="1488473"/>
                </a:moveTo>
                <a:lnTo>
                  <a:pt x="785760" y="1580484"/>
                </a:lnTo>
                <a:lnTo>
                  <a:pt x="875309" y="1632185"/>
                </a:lnTo>
                <a:lnTo>
                  <a:pt x="913666" y="1562321"/>
                </a:lnTo>
                <a:lnTo>
                  <a:pt x="785760" y="1488473"/>
                </a:lnTo>
                <a:close/>
              </a:path>
              <a:path w="2016759" h="3316604">
                <a:moveTo>
                  <a:pt x="2016175" y="514243"/>
                </a:moveTo>
                <a:lnTo>
                  <a:pt x="1894674" y="514243"/>
                </a:lnTo>
                <a:lnTo>
                  <a:pt x="1974353" y="560243"/>
                </a:lnTo>
                <a:lnTo>
                  <a:pt x="1974353" y="1252228"/>
                </a:lnTo>
                <a:lnTo>
                  <a:pt x="1375079" y="1598226"/>
                </a:lnTo>
                <a:lnTo>
                  <a:pt x="1518203" y="1598226"/>
                </a:lnTo>
                <a:lnTo>
                  <a:pt x="1984310" y="1329113"/>
                </a:lnTo>
                <a:lnTo>
                  <a:pt x="2016175" y="1329113"/>
                </a:lnTo>
                <a:lnTo>
                  <a:pt x="2016175" y="514243"/>
                </a:lnTo>
                <a:close/>
              </a:path>
              <a:path w="2016759" h="3316604">
                <a:moveTo>
                  <a:pt x="1913536" y="434563"/>
                </a:moveTo>
                <a:lnTo>
                  <a:pt x="1756663" y="434563"/>
                </a:lnTo>
                <a:lnTo>
                  <a:pt x="1836343" y="480563"/>
                </a:lnTo>
                <a:lnTo>
                  <a:pt x="1836343" y="1172548"/>
                </a:lnTo>
                <a:lnTo>
                  <a:pt x="1237080" y="1518547"/>
                </a:lnTo>
                <a:lnTo>
                  <a:pt x="1353712" y="1518547"/>
                </a:lnTo>
                <a:lnTo>
                  <a:pt x="1894674" y="1206215"/>
                </a:lnTo>
                <a:lnTo>
                  <a:pt x="1894674" y="514243"/>
                </a:lnTo>
                <a:lnTo>
                  <a:pt x="2016175" y="514243"/>
                </a:lnTo>
                <a:lnTo>
                  <a:pt x="2016175" y="493822"/>
                </a:lnTo>
                <a:lnTo>
                  <a:pt x="1913536" y="434563"/>
                </a:lnTo>
                <a:close/>
              </a:path>
              <a:path w="2016759" h="3316604">
                <a:moveTo>
                  <a:pt x="785760" y="1329113"/>
                </a:moveTo>
                <a:lnTo>
                  <a:pt x="785760" y="1421125"/>
                </a:lnTo>
                <a:lnTo>
                  <a:pt x="941744" y="1511180"/>
                </a:lnTo>
                <a:lnTo>
                  <a:pt x="980100" y="1441318"/>
                </a:lnTo>
                <a:lnTo>
                  <a:pt x="785760" y="1329113"/>
                </a:lnTo>
                <a:close/>
              </a:path>
              <a:path w="2016759" h="3316604">
                <a:moveTo>
                  <a:pt x="1775525" y="354884"/>
                </a:moveTo>
                <a:lnTo>
                  <a:pt x="1618665" y="354884"/>
                </a:lnTo>
                <a:lnTo>
                  <a:pt x="1698344" y="400896"/>
                </a:lnTo>
                <a:lnTo>
                  <a:pt x="1698344" y="1092868"/>
                </a:lnTo>
                <a:lnTo>
                  <a:pt x="1099069" y="1438867"/>
                </a:lnTo>
                <a:lnTo>
                  <a:pt x="1215712" y="1438867"/>
                </a:lnTo>
                <a:lnTo>
                  <a:pt x="1756663" y="1126536"/>
                </a:lnTo>
                <a:lnTo>
                  <a:pt x="1756663" y="434563"/>
                </a:lnTo>
                <a:lnTo>
                  <a:pt x="1913536" y="434563"/>
                </a:lnTo>
                <a:lnTo>
                  <a:pt x="1775525" y="354884"/>
                </a:lnTo>
                <a:close/>
              </a:path>
              <a:path w="2016759" h="3316604">
                <a:moveTo>
                  <a:pt x="815926" y="1125724"/>
                </a:moveTo>
                <a:lnTo>
                  <a:pt x="724153" y="1261577"/>
                </a:lnTo>
                <a:lnTo>
                  <a:pt x="724153" y="1392834"/>
                </a:lnTo>
                <a:lnTo>
                  <a:pt x="829164" y="1133367"/>
                </a:lnTo>
                <a:lnTo>
                  <a:pt x="815926" y="1125724"/>
                </a:lnTo>
                <a:close/>
              </a:path>
              <a:path w="2016759" h="3316604">
                <a:moveTo>
                  <a:pt x="1128923" y="1170252"/>
                </a:moveTo>
                <a:lnTo>
                  <a:pt x="881379" y="1313175"/>
                </a:lnTo>
                <a:lnTo>
                  <a:pt x="961059" y="1359187"/>
                </a:lnTo>
                <a:lnTo>
                  <a:pt x="1054957" y="1304974"/>
                </a:lnTo>
                <a:lnTo>
                  <a:pt x="1128923" y="1170252"/>
                </a:lnTo>
                <a:close/>
              </a:path>
              <a:path w="2016759" h="3316604">
                <a:moveTo>
                  <a:pt x="995064" y="894511"/>
                </a:moveTo>
                <a:lnTo>
                  <a:pt x="915385" y="994913"/>
                </a:lnTo>
                <a:lnTo>
                  <a:pt x="915389" y="1222408"/>
                </a:lnTo>
                <a:lnTo>
                  <a:pt x="995069" y="1176409"/>
                </a:lnTo>
                <a:lnTo>
                  <a:pt x="995064" y="894511"/>
                </a:lnTo>
                <a:close/>
              </a:path>
              <a:path w="2016759" h="3316604">
                <a:moveTo>
                  <a:pt x="1191398" y="1056459"/>
                </a:moveTo>
                <a:lnTo>
                  <a:pt x="1128923" y="1170252"/>
                </a:lnTo>
                <a:lnTo>
                  <a:pt x="1314601" y="1063048"/>
                </a:lnTo>
                <a:lnTo>
                  <a:pt x="1191398" y="1063048"/>
                </a:lnTo>
                <a:lnTo>
                  <a:pt x="1191398" y="1056459"/>
                </a:lnTo>
                <a:close/>
              </a:path>
              <a:path w="2016759" h="3316604">
                <a:moveTo>
                  <a:pt x="853782" y="1072540"/>
                </a:moveTo>
                <a:lnTo>
                  <a:pt x="829164" y="1133367"/>
                </a:lnTo>
                <a:lnTo>
                  <a:pt x="853782" y="1147580"/>
                </a:lnTo>
                <a:lnTo>
                  <a:pt x="853782" y="1072540"/>
                </a:lnTo>
                <a:close/>
              </a:path>
              <a:path w="2016759" h="3316604">
                <a:moveTo>
                  <a:pt x="1133067" y="734914"/>
                </a:moveTo>
                <a:lnTo>
                  <a:pt x="1053935" y="820328"/>
                </a:lnTo>
                <a:lnTo>
                  <a:pt x="1053388" y="821018"/>
                </a:lnTo>
                <a:lnTo>
                  <a:pt x="1053388" y="1142728"/>
                </a:lnTo>
                <a:lnTo>
                  <a:pt x="1133067" y="1096729"/>
                </a:lnTo>
                <a:lnTo>
                  <a:pt x="1133067" y="734914"/>
                </a:lnTo>
                <a:close/>
              </a:path>
              <a:path w="2016759" h="3316604">
                <a:moveTo>
                  <a:pt x="1329409" y="805086"/>
                </a:moveTo>
                <a:lnTo>
                  <a:pt x="1271078" y="911330"/>
                </a:lnTo>
                <a:lnTo>
                  <a:pt x="1271078" y="1017049"/>
                </a:lnTo>
                <a:lnTo>
                  <a:pt x="1191398" y="1063048"/>
                </a:lnTo>
                <a:lnTo>
                  <a:pt x="1314601" y="1063048"/>
                </a:lnTo>
                <a:lnTo>
                  <a:pt x="1452608" y="983369"/>
                </a:lnTo>
                <a:lnTo>
                  <a:pt x="1329409" y="983369"/>
                </a:lnTo>
                <a:lnTo>
                  <a:pt x="1329409" y="805086"/>
                </a:lnTo>
                <a:close/>
              </a:path>
              <a:path w="2016759" h="3316604">
                <a:moveTo>
                  <a:pt x="1271078" y="585947"/>
                </a:moveTo>
                <a:lnTo>
                  <a:pt x="1191398" y="671952"/>
                </a:lnTo>
                <a:lnTo>
                  <a:pt x="1191398" y="1056459"/>
                </a:lnTo>
                <a:lnTo>
                  <a:pt x="1271078" y="911330"/>
                </a:lnTo>
                <a:lnTo>
                  <a:pt x="1271078" y="585947"/>
                </a:lnTo>
                <a:close/>
              </a:path>
              <a:path w="2016759" h="3316604">
                <a:moveTo>
                  <a:pt x="1480654" y="529610"/>
                </a:moveTo>
                <a:lnTo>
                  <a:pt x="1409089" y="659957"/>
                </a:lnTo>
                <a:lnTo>
                  <a:pt x="1409089" y="937369"/>
                </a:lnTo>
                <a:lnTo>
                  <a:pt x="1329409" y="983369"/>
                </a:lnTo>
                <a:lnTo>
                  <a:pt x="1452608" y="983369"/>
                </a:lnTo>
                <a:lnTo>
                  <a:pt x="1480654" y="967176"/>
                </a:lnTo>
                <a:lnTo>
                  <a:pt x="1480654" y="529610"/>
                </a:lnTo>
                <a:close/>
              </a:path>
              <a:path w="2016759" h="3316604">
                <a:moveTo>
                  <a:pt x="1409089" y="455702"/>
                </a:moveTo>
                <a:lnTo>
                  <a:pt x="1329409" y="529521"/>
                </a:lnTo>
                <a:lnTo>
                  <a:pt x="1329409" y="805086"/>
                </a:lnTo>
                <a:lnTo>
                  <a:pt x="1409089" y="659957"/>
                </a:lnTo>
                <a:lnTo>
                  <a:pt x="1409089" y="455702"/>
                </a:lnTo>
                <a:close/>
              </a:path>
              <a:path w="2016759" h="3316604">
                <a:moveTo>
                  <a:pt x="1558400" y="320099"/>
                </a:moveTo>
                <a:lnTo>
                  <a:pt x="1537886" y="336379"/>
                </a:lnTo>
                <a:lnTo>
                  <a:pt x="1480654" y="389401"/>
                </a:lnTo>
                <a:lnTo>
                  <a:pt x="1480654" y="529610"/>
                </a:lnTo>
                <a:lnTo>
                  <a:pt x="1560333" y="384481"/>
                </a:lnTo>
                <a:lnTo>
                  <a:pt x="1560333" y="321216"/>
                </a:lnTo>
                <a:lnTo>
                  <a:pt x="1558400" y="320099"/>
                </a:lnTo>
                <a:close/>
              </a:path>
              <a:path w="2016759" h="3316604">
                <a:moveTo>
                  <a:pt x="1740708" y="175422"/>
                </a:moveTo>
                <a:lnTo>
                  <a:pt x="1691583" y="214407"/>
                </a:lnTo>
                <a:lnTo>
                  <a:pt x="2016175" y="401810"/>
                </a:lnTo>
                <a:lnTo>
                  <a:pt x="2016175" y="334462"/>
                </a:lnTo>
                <a:lnTo>
                  <a:pt x="1740708" y="175422"/>
                </a:lnTo>
                <a:close/>
              </a:path>
              <a:path w="2016759" h="3316604">
                <a:moveTo>
                  <a:pt x="1861707" y="85925"/>
                </a:moveTo>
                <a:lnTo>
                  <a:pt x="1807952" y="122238"/>
                </a:lnTo>
                <a:lnTo>
                  <a:pt x="2016175" y="242463"/>
                </a:lnTo>
                <a:lnTo>
                  <a:pt x="2016175" y="175102"/>
                </a:lnTo>
                <a:lnTo>
                  <a:pt x="1861707" y="85925"/>
                </a:lnTo>
                <a:close/>
              </a:path>
              <a:path w="2016759" h="3316604">
                <a:moveTo>
                  <a:pt x="1988904" y="0"/>
                </a:moveTo>
                <a:lnTo>
                  <a:pt x="1935143" y="36317"/>
                </a:lnTo>
                <a:lnTo>
                  <a:pt x="2016175" y="83104"/>
                </a:lnTo>
                <a:lnTo>
                  <a:pt x="2016175" y="15743"/>
                </a:lnTo>
                <a:lnTo>
                  <a:pt x="1988904" y="0"/>
                </a:lnTo>
                <a:close/>
              </a:path>
            </a:pathLst>
          </a:custGeom>
          <a:solidFill>
            <a:srgbClr val="0092B1"/>
          </a:solidFill>
        </p:spPr>
        <p:txBody>
          <a:bodyPr wrap="square" lIns="0" tIns="0" rIns="0" bIns="0" rtlCol="0"/>
          <a:lstStyle/>
          <a:p>
            <a:endParaRPr sz="1266">
              <a:solidFill>
                <a:prstClr val="black"/>
              </a:solidFill>
            </a:endParaRPr>
          </a:p>
        </p:txBody>
      </p:sp>
      <p:sp>
        <p:nvSpPr>
          <p:cNvPr id="36" name="object 26"/>
          <p:cNvSpPr/>
          <p:nvPr userDrawn="1"/>
        </p:nvSpPr>
        <p:spPr>
          <a:xfrm>
            <a:off x="7048500" y="3054903"/>
            <a:ext cx="1908763" cy="3803097"/>
          </a:xfrm>
          <a:prstGeom prst="rect">
            <a:avLst/>
          </a:prstGeom>
          <a:blipFill>
            <a:blip r:embed="rId3" cstate="print"/>
            <a:stretch>
              <a:fillRect/>
            </a:stretch>
          </a:blipFill>
        </p:spPr>
        <p:txBody>
          <a:bodyPr wrap="square" lIns="0" tIns="0" rIns="0" bIns="0" rtlCol="0"/>
          <a:lstStyle/>
          <a:p>
            <a:endParaRPr sz="1266">
              <a:solidFill>
                <a:prstClr val="black"/>
              </a:solidFill>
            </a:endParaRPr>
          </a:p>
        </p:txBody>
      </p:sp>
      <p:sp>
        <p:nvSpPr>
          <p:cNvPr id="39" name="object 29"/>
          <p:cNvSpPr/>
          <p:nvPr userDrawn="1"/>
        </p:nvSpPr>
        <p:spPr>
          <a:xfrm>
            <a:off x="714375" y="6255915"/>
            <a:ext cx="1424583" cy="142875"/>
          </a:xfrm>
          <a:custGeom>
            <a:avLst/>
            <a:gdLst/>
            <a:ahLst/>
            <a:cxnLst/>
            <a:rect l="l" t="t" r="r" b="b"/>
            <a:pathLst>
              <a:path w="1519555" h="203200">
                <a:moveTo>
                  <a:pt x="21056" y="2374"/>
                </a:moveTo>
                <a:lnTo>
                  <a:pt x="0" y="2374"/>
                </a:lnTo>
                <a:lnTo>
                  <a:pt x="0" y="156870"/>
                </a:lnTo>
                <a:lnTo>
                  <a:pt x="21056" y="156870"/>
                </a:lnTo>
                <a:lnTo>
                  <a:pt x="21056" y="2374"/>
                </a:lnTo>
                <a:close/>
              </a:path>
              <a:path w="1519555" h="203200">
                <a:moveTo>
                  <a:pt x="70688" y="44488"/>
                </a:moveTo>
                <a:lnTo>
                  <a:pt x="52641" y="44488"/>
                </a:lnTo>
                <a:lnTo>
                  <a:pt x="52641" y="156870"/>
                </a:lnTo>
                <a:lnTo>
                  <a:pt x="71551" y="156870"/>
                </a:lnTo>
                <a:lnTo>
                  <a:pt x="71551" y="92836"/>
                </a:lnTo>
                <a:lnTo>
                  <a:pt x="74106" y="77351"/>
                </a:lnTo>
                <a:lnTo>
                  <a:pt x="81467" y="66307"/>
                </a:lnTo>
                <a:lnTo>
                  <a:pt x="93178" y="59968"/>
                </a:lnTo>
                <a:lnTo>
                  <a:pt x="143001" y="59968"/>
                </a:lnTo>
                <a:lnTo>
                  <a:pt x="142619" y="58664"/>
                </a:lnTo>
                <a:lnTo>
                  <a:pt x="141092" y="56951"/>
                </a:lnTo>
                <a:lnTo>
                  <a:pt x="73528" y="56951"/>
                </a:lnTo>
                <a:lnTo>
                  <a:pt x="70688" y="44488"/>
                </a:lnTo>
                <a:close/>
              </a:path>
              <a:path w="1519555" h="203200">
                <a:moveTo>
                  <a:pt x="143001" y="59968"/>
                </a:moveTo>
                <a:lnTo>
                  <a:pt x="93178" y="59968"/>
                </a:lnTo>
                <a:lnTo>
                  <a:pt x="112469" y="61173"/>
                </a:lnTo>
                <a:lnTo>
                  <a:pt x="122843" y="67291"/>
                </a:lnTo>
                <a:lnTo>
                  <a:pt x="126914" y="78324"/>
                </a:lnTo>
                <a:lnTo>
                  <a:pt x="127419" y="156870"/>
                </a:lnTo>
                <a:lnTo>
                  <a:pt x="146545" y="156870"/>
                </a:lnTo>
                <a:lnTo>
                  <a:pt x="146545" y="84023"/>
                </a:lnTo>
                <a:lnTo>
                  <a:pt x="145985" y="70159"/>
                </a:lnTo>
                <a:lnTo>
                  <a:pt x="143001" y="59968"/>
                </a:lnTo>
                <a:close/>
              </a:path>
              <a:path w="1519555" h="203200">
                <a:moveTo>
                  <a:pt x="108750" y="41717"/>
                </a:moveTo>
                <a:lnTo>
                  <a:pt x="94458" y="43375"/>
                </a:lnTo>
                <a:lnTo>
                  <a:pt x="82854" y="48432"/>
                </a:lnTo>
                <a:lnTo>
                  <a:pt x="73528" y="56951"/>
                </a:lnTo>
                <a:lnTo>
                  <a:pt x="141092" y="56951"/>
                </a:lnTo>
                <a:lnTo>
                  <a:pt x="134279" y="49310"/>
                </a:lnTo>
                <a:lnTo>
                  <a:pt x="123058" y="43760"/>
                </a:lnTo>
                <a:lnTo>
                  <a:pt x="108750" y="41717"/>
                </a:lnTo>
                <a:close/>
              </a:path>
              <a:path w="1519555" h="203200">
                <a:moveTo>
                  <a:pt x="167170" y="120345"/>
                </a:moveTo>
                <a:lnTo>
                  <a:pt x="169478" y="135072"/>
                </a:lnTo>
                <a:lnTo>
                  <a:pt x="175762" y="146565"/>
                </a:lnTo>
                <a:lnTo>
                  <a:pt x="185877" y="154680"/>
                </a:lnTo>
                <a:lnTo>
                  <a:pt x="199678" y="159269"/>
                </a:lnTo>
                <a:lnTo>
                  <a:pt x="220263" y="158409"/>
                </a:lnTo>
                <a:lnTo>
                  <a:pt x="236131" y="154840"/>
                </a:lnTo>
                <a:lnTo>
                  <a:pt x="247600" y="148774"/>
                </a:lnTo>
                <a:lnTo>
                  <a:pt x="252943" y="142734"/>
                </a:lnTo>
                <a:lnTo>
                  <a:pt x="223051" y="142734"/>
                </a:lnTo>
                <a:lnTo>
                  <a:pt x="204223" y="141334"/>
                </a:lnTo>
                <a:lnTo>
                  <a:pt x="192459" y="135877"/>
                </a:lnTo>
                <a:lnTo>
                  <a:pt x="186566" y="126567"/>
                </a:lnTo>
                <a:lnTo>
                  <a:pt x="167170" y="120345"/>
                </a:lnTo>
                <a:close/>
              </a:path>
              <a:path w="1519555" h="203200">
                <a:moveTo>
                  <a:pt x="219163" y="41357"/>
                </a:moveTo>
                <a:lnTo>
                  <a:pt x="199897" y="42954"/>
                </a:lnTo>
                <a:lnTo>
                  <a:pt x="185587" y="47858"/>
                </a:lnTo>
                <a:lnTo>
                  <a:pt x="176038" y="55639"/>
                </a:lnTo>
                <a:lnTo>
                  <a:pt x="171059" y="65865"/>
                </a:lnTo>
                <a:lnTo>
                  <a:pt x="172392" y="82277"/>
                </a:lnTo>
                <a:lnTo>
                  <a:pt x="223037" y="110451"/>
                </a:lnTo>
                <a:lnTo>
                  <a:pt x="234645" y="113245"/>
                </a:lnTo>
                <a:lnTo>
                  <a:pt x="240233" y="116255"/>
                </a:lnTo>
                <a:lnTo>
                  <a:pt x="240233" y="125717"/>
                </a:lnTo>
                <a:lnTo>
                  <a:pt x="235759" y="136648"/>
                </a:lnTo>
                <a:lnTo>
                  <a:pt x="223051" y="142734"/>
                </a:lnTo>
                <a:lnTo>
                  <a:pt x="252943" y="142734"/>
                </a:lnTo>
                <a:lnTo>
                  <a:pt x="254992" y="140418"/>
                </a:lnTo>
                <a:lnTo>
                  <a:pt x="258628" y="129982"/>
                </a:lnTo>
                <a:lnTo>
                  <a:pt x="256918" y="113859"/>
                </a:lnTo>
                <a:lnTo>
                  <a:pt x="251029" y="103092"/>
                </a:lnTo>
                <a:lnTo>
                  <a:pt x="240949" y="96153"/>
                </a:lnTo>
                <a:lnTo>
                  <a:pt x="226669" y="91513"/>
                </a:lnTo>
                <a:lnTo>
                  <a:pt x="194678" y="84023"/>
                </a:lnTo>
                <a:lnTo>
                  <a:pt x="189090" y="81013"/>
                </a:lnTo>
                <a:lnTo>
                  <a:pt x="189090" y="72847"/>
                </a:lnTo>
                <a:lnTo>
                  <a:pt x="193934" y="61993"/>
                </a:lnTo>
                <a:lnTo>
                  <a:pt x="208224" y="57307"/>
                </a:lnTo>
                <a:lnTo>
                  <a:pt x="249952" y="57307"/>
                </a:lnTo>
                <a:lnTo>
                  <a:pt x="246218" y="52065"/>
                </a:lnTo>
                <a:lnTo>
                  <a:pt x="234580" y="44908"/>
                </a:lnTo>
                <a:lnTo>
                  <a:pt x="219163" y="41357"/>
                </a:lnTo>
                <a:close/>
              </a:path>
              <a:path w="1519555" h="203200">
                <a:moveTo>
                  <a:pt x="249952" y="57307"/>
                </a:moveTo>
                <a:lnTo>
                  <a:pt x="208224" y="57307"/>
                </a:lnTo>
                <a:lnTo>
                  <a:pt x="225439" y="59833"/>
                </a:lnTo>
                <a:lnTo>
                  <a:pt x="235132" y="67325"/>
                </a:lnTo>
                <a:lnTo>
                  <a:pt x="256133" y="75857"/>
                </a:lnTo>
                <a:lnTo>
                  <a:pt x="256133" y="75425"/>
                </a:lnTo>
                <a:lnTo>
                  <a:pt x="253570" y="62385"/>
                </a:lnTo>
                <a:lnTo>
                  <a:pt x="249952" y="57307"/>
                </a:lnTo>
                <a:close/>
              </a:path>
              <a:path w="1519555" h="203200">
                <a:moveTo>
                  <a:pt x="300393" y="44488"/>
                </a:moveTo>
                <a:lnTo>
                  <a:pt x="281914" y="44488"/>
                </a:lnTo>
                <a:lnTo>
                  <a:pt x="281914" y="201777"/>
                </a:lnTo>
                <a:lnTo>
                  <a:pt x="300393" y="201777"/>
                </a:lnTo>
                <a:lnTo>
                  <a:pt x="300393" y="143116"/>
                </a:lnTo>
                <a:lnTo>
                  <a:pt x="372712" y="143116"/>
                </a:lnTo>
                <a:lnTo>
                  <a:pt x="373435" y="142086"/>
                </a:lnTo>
                <a:lnTo>
                  <a:pt x="343250" y="142086"/>
                </a:lnTo>
                <a:lnTo>
                  <a:pt x="325862" y="141032"/>
                </a:lnTo>
                <a:lnTo>
                  <a:pt x="313347" y="136104"/>
                </a:lnTo>
                <a:lnTo>
                  <a:pt x="305180" y="127368"/>
                </a:lnTo>
                <a:lnTo>
                  <a:pt x="300836" y="114892"/>
                </a:lnTo>
                <a:lnTo>
                  <a:pt x="299758" y="101434"/>
                </a:lnTo>
                <a:lnTo>
                  <a:pt x="301688" y="83835"/>
                </a:lnTo>
                <a:lnTo>
                  <a:pt x="307299" y="70631"/>
                </a:lnTo>
                <a:lnTo>
                  <a:pt x="316315" y="61982"/>
                </a:lnTo>
                <a:lnTo>
                  <a:pt x="328466" y="58047"/>
                </a:lnTo>
                <a:lnTo>
                  <a:pt x="372939" y="58047"/>
                </a:lnTo>
                <a:lnTo>
                  <a:pt x="369232" y="54184"/>
                </a:lnTo>
                <a:lnTo>
                  <a:pt x="305263" y="54184"/>
                </a:lnTo>
                <a:lnTo>
                  <a:pt x="300393" y="44488"/>
                </a:lnTo>
                <a:close/>
              </a:path>
              <a:path w="1519555" h="203200">
                <a:moveTo>
                  <a:pt x="372712" y="143116"/>
                </a:moveTo>
                <a:lnTo>
                  <a:pt x="300393" y="143116"/>
                </a:lnTo>
                <a:lnTo>
                  <a:pt x="309677" y="152331"/>
                </a:lnTo>
                <a:lnTo>
                  <a:pt x="320927" y="158020"/>
                </a:lnTo>
                <a:lnTo>
                  <a:pt x="334302" y="160266"/>
                </a:lnTo>
                <a:lnTo>
                  <a:pt x="348587" y="158580"/>
                </a:lnTo>
                <a:lnTo>
                  <a:pt x="360896" y="153605"/>
                </a:lnTo>
                <a:lnTo>
                  <a:pt x="371013" y="145534"/>
                </a:lnTo>
                <a:lnTo>
                  <a:pt x="372712" y="143116"/>
                </a:lnTo>
                <a:close/>
              </a:path>
              <a:path w="1519555" h="203200">
                <a:moveTo>
                  <a:pt x="372939" y="58047"/>
                </a:moveTo>
                <a:lnTo>
                  <a:pt x="328466" y="58047"/>
                </a:lnTo>
                <a:lnTo>
                  <a:pt x="343558" y="60231"/>
                </a:lnTo>
                <a:lnTo>
                  <a:pt x="354882" y="66854"/>
                </a:lnTo>
                <a:lnTo>
                  <a:pt x="362385" y="77543"/>
                </a:lnTo>
                <a:lnTo>
                  <a:pt x="366013" y="91924"/>
                </a:lnTo>
                <a:lnTo>
                  <a:pt x="364640" y="111685"/>
                </a:lnTo>
                <a:lnTo>
                  <a:pt x="360233" y="126450"/>
                </a:lnTo>
                <a:lnTo>
                  <a:pt x="353026" y="136492"/>
                </a:lnTo>
                <a:lnTo>
                  <a:pt x="343250" y="142086"/>
                </a:lnTo>
                <a:lnTo>
                  <a:pt x="373435" y="142086"/>
                </a:lnTo>
                <a:lnTo>
                  <a:pt x="378722" y="134559"/>
                </a:lnTo>
                <a:lnTo>
                  <a:pt x="383807" y="120872"/>
                </a:lnTo>
                <a:lnTo>
                  <a:pt x="386051" y="104665"/>
                </a:lnTo>
                <a:lnTo>
                  <a:pt x="384657" y="86578"/>
                </a:lnTo>
                <a:lnTo>
                  <a:pt x="380546" y="71363"/>
                </a:lnTo>
                <a:lnTo>
                  <a:pt x="373959" y="59110"/>
                </a:lnTo>
                <a:lnTo>
                  <a:pt x="372939" y="58047"/>
                </a:lnTo>
                <a:close/>
              </a:path>
              <a:path w="1519555" h="203200">
                <a:moveTo>
                  <a:pt x="341722" y="41036"/>
                </a:moveTo>
                <a:lnTo>
                  <a:pt x="326411" y="42328"/>
                </a:lnTo>
                <a:lnTo>
                  <a:pt x="314591" y="46655"/>
                </a:lnTo>
                <a:lnTo>
                  <a:pt x="305263" y="54184"/>
                </a:lnTo>
                <a:lnTo>
                  <a:pt x="369232" y="54184"/>
                </a:lnTo>
                <a:lnTo>
                  <a:pt x="365133" y="49912"/>
                </a:lnTo>
                <a:lnTo>
                  <a:pt x="354308" y="43857"/>
                </a:lnTo>
                <a:lnTo>
                  <a:pt x="341722" y="41036"/>
                </a:lnTo>
                <a:close/>
              </a:path>
              <a:path w="1519555" h="203200">
                <a:moveTo>
                  <a:pt x="428040" y="44488"/>
                </a:moveTo>
                <a:lnTo>
                  <a:pt x="409130" y="44488"/>
                </a:lnTo>
                <a:lnTo>
                  <a:pt x="409130" y="156870"/>
                </a:lnTo>
                <a:lnTo>
                  <a:pt x="428040" y="156870"/>
                </a:lnTo>
                <a:lnTo>
                  <a:pt x="428040" y="44488"/>
                </a:lnTo>
                <a:close/>
              </a:path>
              <a:path w="1519555" h="203200">
                <a:moveTo>
                  <a:pt x="428040" y="2362"/>
                </a:moveTo>
                <a:lnTo>
                  <a:pt x="409130" y="2362"/>
                </a:lnTo>
                <a:lnTo>
                  <a:pt x="409130" y="23850"/>
                </a:lnTo>
                <a:lnTo>
                  <a:pt x="428040" y="23850"/>
                </a:lnTo>
                <a:lnTo>
                  <a:pt x="428040" y="2362"/>
                </a:lnTo>
                <a:close/>
              </a:path>
              <a:path w="1519555" h="203200">
                <a:moveTo>
                  <a:pt x="475094" y="44488"/>
                </a:moveTo>
                <a:lnTo>
                  <a:pt x="456831" y="44488"/>
                </a:lnTo>
                <a:lnTo>
                  <a:pt x="456831" y="156870"/>
                </a:lnTo>
                <a:lnTo>
                  <a:pt x="475741" y="156870"/>
                </a:lnTo>
                <a:lnTo>
                  <a:pt x="475741" y="94335"/>
                </a:lnTo>
                <a:lnTo>
                  <a:pt x="478316" y="78803"/>
                </a:lnTo>
                <a:lnTo>
                  <a:pt x="485922" y="68240"/>
                </a:lnTo>
                <a:lnTo>
                  <a:pt x="495094" y="64253"/>
                </a:lnTo>
                <a:lnTo>
                  <a:pt x="475264" y="64253"/>
                </a:lnTo>
                <a:lnTo>
                  <a:pt x="475094" y="44488"/>
                </a:lnTo>
                <a:close/>
              </a:path>
              <a:path w="1519555" h="203200">
                <a:moveTo>
                  <a:pt x="509473" y="42125"/>
                </a:moveTo>
                <a:lnTo>
                  <a:pt x="506247" y="42125"/>
                </a:lnTo>
                <a:lnTo>
                  <a:pt x="493032" y="44537"/>
                </a:lnTo>
                <a:lnTo>
                  <a:pt x="482720" y="51867"/>
                </a:lnTo>
                <a:lnTo>
                  <a:pt x="475264" y="64253"/>
                </a:lnTo>
                <a:lnTo>
                  <a:pt x="495094" y="64253"/>
                </a:lnTo>
                <a:lnTo>
                  <a:pt x="498379" y="62825"/>
                </a:lnTo>
                <a:lnTo>
                  <a:pt x="508190" y="62102"/>
                </a:lnTo>
                <a:lnTo>
                  <a:pt x="511200" y="62102"/>
                </a:lnTo>
                <a:lnTo>
                  <a:pt x="511200" y="42341"/>
                </a:lnTo>
                <a:lnTo>
                  <a:pt x="509473" y="42125"/>
                </a:lnTo>
                <a:close/>
              </a:path>
              <a:path w="1519555" h="203200">
                <a:moveTo>
                  <a:pt x="511200" y="62102"/>
                </a:moveTo>
                <a:lnTo>
                  <a:pt x="509689" y="62102"/>
                </a:lnTo>
                <a:lnTo>
                  <a:pt x="511200" y="62318"/>
                </a:lnTo>
                <a:lnTo>
                  <a:pt x="511200" y="62102"/>
                </a:lnTo>
                <a:close/>
              </a:path>
              <a:path w="1519555" h="203200">
                <a:moveTo>
                  <a:pt x="547077" y="44488"/>
                </a:moveTo>
                <a:lnTo>
                  <a:pt x="528167" y="44488"/>
                </a:lnTo>
                <a:lnTo>
                  <a:pt x="528167" y="156870"/>
                </a:lnTo>
                <a:lnTo>
                  <a:pt x="547077" y="156870"/>
                </a:lnTo>
                <a:lnTo>
                  <a:pt x="547077" y="44488"/>
                </a:lnTo>
                <a:close/>
              </a:path>
              <a:path w="1519555" h="203200">
                <a:moveTo>
                  <a:pt x="547077" y="2362"/>
                </a:moveTo>
                <a:lnTo>
                  <a:pt x="528167" y="2362"/>
                </a:lnTo>
                <a:lnTo>
                  <a:pt x="528167" y="23850"/>
                </a:lnTo>
                <a:lnTo>
                  <a:pt x="547077" y="23850"/>
                </a:lnTo>
                <a:lnTo>
                  <a:pt x="547077" y="2362"/>
                </a:lnTo>
                <a:close/>
              </a:path>
              <a:path w="1519555" h="203200">
                <a:moveTo>
                  <a:pt x="593915" y="44488"/>
                </a:moveTo>
                <a:lnTo>
                  <a:pt x="575868" y="44488"/>
                </a:lnTo>
                <a:lnTo>
                  <a:pt x="575868" y="156870"/>
                </a:lnTo>
                <a:lnTo>
                  <a:pt x="594779" y="156870"/>
                </a:lnTo>
                <a:lnTo>
                  <a:pt x="594779" y="92836"/>
                </a:lnTo>
                <a:lnTo>
                  <a:pt x="597333" y="77351"/>
                </a:lnTo>
                <a:lnTo>
                  <a:pt x="604694" y="66307"/>
                </a:lnTo>
                <a:lnTo>
                  <a:pt x="616405" y="59968"/>
                </a:lnTo>
                <a:lnTo>
                  <a:pt x="666229" y="59968"/>
                </a:lnTo>
                <a:lnTo>
                  <a:pt x="665847" y="58664"/>
                </a:lnTo>
                <a:lnTo>
                  <a:pt x="664319" y="56951"/>
                </a:lnTo>
                <a:lnTo>
                  <a:pt x="596756" y="56951"/>
                </a:lnTo>
                <a:lnTo>
                  <a:pt x="593915" y="44488"/>
                </a:lnTo>
                <a:close/>
              </a:path>
              <a:path w="1519555" h="203200">
                <a:moveTo>
                  <a:pt x="666229" y="59968"/>
                </a:moveTo>
                <a:lnTo>
                  <a:pt x="616405" y="59968"/>
                </a:lnTo>
                <a:lnTo>
                  <a:pt x="635696" y="61173"/>
                </a:lnTo>
                <a:lnTo>
                  <a:pt x="646070" y="67291"/>
                </a:lnTo>
                <a:lnTo>
                  <a:pt x="650141" y="78324"/>
                </a:lnTo>
                <a:lnTo>
                  <a:pt x="650646" y="156870"/>
                </a:lnTo>
                <a:lnTo>
                  <a:pt x="669772" y="156870"/>
                </a:lnTo>
                <a:lnTo>
                  <a:pt x="669772" y="84023"/>
                </a:lnTo>
                <a:lnTo>
                  <a:pt x="669212" y="70159"/>
                </a:lnTo>
                <a:lnTo>
                  <a:pt x="666229" y="59968"/>
                </a:lnTo>
                <a:close/>
              </a:path>
              <a:path w="1519555" h="203200">
                <a:moveTo>
                  <a:pt x="631978" y="41717"/>
                </a:moveTo>
                <a:lnTo>
                  <a:pt x="617685" y="43375"/>
                </a:lnTo>
                <a:lnTo>
                  <a:pt x="606082" y="48432"/>
                </a:lnTo>
                <a:lnTo>
                  <a:pt x="596756" y="56951"/>
                </a:lnTo>
                <a:lnTo>
                  <a:pt x="664319" y="56951"/>
                </a:lnTo>
                <a:lnTo>
                  <a:pt x="657506" y="49310"/>
                </a:lnTo>
                <a:lnTo>
                  <a:pt x="646285" y="43760"/>
                </a:lnTo>
                <a:lnTo>
                  <a:pt x="631978" y="41717"/>
                </a:lnTo>
                <a:close/>
              </a:path>
              <a:path w="1519555" h="203200">
                <a:moveTo>
                  <a:pt x="715759" y="169976"/>
                </a:moveTo>
                <a:lnTo>
                  <a:pt x="697280" y="169976"/>
                </a:lnTo>
                <a:lnTo>
                  <a:pt x="697280" y="170840"/>
                </a:lnTo>
                <a:lnTo>
                  <a:pt x="699729" y="183016"/>
                </a:lnTo>
                <a:lnTo>
                  <a:pt x="706904" y="192685"/>
                </a:lnTo>
                <a:lnTo>
                  <a:pt x="718545" y="199515"/>
                </a:lnTo>
                <a:lnTo>
                  <a:pt x="734393" y="203177"/>
                </a:lnTo>
                <a:lnTo>
                  <a:pt x="754709" y="202246"/>
                </a:lnTo>
                <a:lnTo>
                  <a:pt x="770514" y="198880"/>
                </a:lnTo>
                <a:lnTo>
                  <a:pt x="782231" y="192995"/>
                </a:lnTo>
                <a:lnTo>
                  <a:pt x="787674" y="187258"/>
                </a:lnTo>
                <a:lnTo>
                  <a:pt x="754934" y="187258"/>
                </a:lnTo>
                <a:lnTo>
                  <a:pt x="733848" y="186105"/>
                </a:lnTo>
                <a:lnTo>
                  <a:pt x="721415" y="181728"/>
                </a:lnTo>
                <a:lnTo>
                  <a:pt x="716171" y="174207"/>
                </a:lnTo>
                <a:lnTo>
                  <a:pt x="715759" y="169976"/>
                </a:lnTo>
                <a:close/>
              </a:path>
              <a:path w="1519555" h="203200">
                <a:moveTo>
                  <a:pt x="797097" y="143116"/>
                </a:moveTo>
                <a:lnTo>
                  <a:pt x="778929" y="143116"/>
                </a:lnTo>
                <a:lnTo>
                  <a:pt x="778854" y="159041"/>
                </a:lnTo>
                <a:lnTo>
                  <a:pt x="776534" y="173304"/>
                </a:lnTo>
                <a:lnTo>
                  <a:pt x="768807" y="182731"/>
                </a:lnTo>
                <a:lnTo>
                  <a:pt x="754934" y="187258"/>
                </a:lnTo>
                <a:lnTo>
                  <a:pt x="787674" y="187258"/>
                </a:lnTo>
                <a:lnTo>
                  <a:pt x="790283" y="184507"/>
                </a:lnTo>
                <a:lnTo>
                  <a:pt x="795096" y="173304"/>
                </a:lnTo>
                <a:lnTo>
                  <a:pt x="796970" y="160165"/>
                </a:lnTo>
                <a:lnTo>
                  <a:pt x="797097" y="143116"/>
                </a:lnTo>
                <a:close/>
              </a:path>
              <a:path w="1519555" h="203200">
                <a:moveTo>
                  <a:pt x="745484" y="40865"/>
                </a:moveTo>
                <a:lnTo>
                  <a:pt x="708098" y="55851"/>
                </a:lnTo>
                <a:lnTo>
                  <a:pt x="692866" y="95894"/>
                </a:lnTo>
                <a:lnTo>
                  <a:pt x="694250" y="113649"/>
                </a:lnTo>
                <a:lnTo>
                  <a:pt x="713676" y="150571"/>
                </a:lnTo>
                <a:lnTo>
                  <a:pt x="736938" y="160165"/>
                </a:lnTo>
                <a:lnTo>
                  <a:pt x="752709" y="159041"/>
                </a:lnTo>
                <a:lnTo>
                  <a:pt x="764882" y="155093"/>
                </a:lnTo>
                <a:lnTo>
                  <a:pt x="774309" y="148369"/>
                </a:lnTo>
                <a:lnTo>
                  <a:pt x="778929" y="143116"/>
                </a:lnTo>
                <a:lnTo>
                  <a:pt x="797097" y="143116"/>
                </a:lnTo>
                <a:lnTo>
                  <a:pt x="797097" y="142655"/>
                </a:lnTo>
                <a:lnTo>
                  <a:pt x="755131" y="142655"/>
                </a:lnTo>
                <a:lnTo>
                  <a:pt x="738641" y="141126"/>
                </a:lnTo>
                <a:lnTo>
                  <a:pt x="726391" y="135586"/>
                </a:lnTo>
                <a:lnTo>
                  <a:pt x="718132" y="126281"/>
                </a:lnTo>
                <a:lnTo>
                  <a:pt x="713616" y="113458"/>
                </a:lnTo>
                <a:lnTo>
                  <a:pt x="714442" y="92589"/>
                </a:lnTo>
                <a:lnTo>
                  <a:pt x="743902" y="57845"/>
                </a:lnTo>
                <a:lnTo>
                  <a:pt x="745629" y="57810"/>
                </a:lnTo>
                <a:lnTo>
                  <a:pt x="778089" y="57810"/>
                </a:lnTo>
                <a:lnTo>
                  <a:pt x="770188" y="49684"/>
                </a:lnTo>
                <a:lnTo>
                  <a:pt x="759378" y="43481"/>
                </a:lnTo>
                <a:lnTo>
                  <a:pt x="745484" y="40865"/>
                </a:lnTo>
                <a:close/>
              </a:path>
              <a:path w="1519555" h="203200">
                <a:moveTo>
                  <a:pt x="778089" y="57810"/>
                </a:moveTo>
                <a:lnTo>
                  <a:pt x="745629" y="57810"/>
                </a:lnTo>
                <a:lnTo>
                  <a:pt x="759323" y="60151"/>
                </a:lnTo>
                <a:lnTo>
                  <a:pt x="769542" y="67117"/>
                </a:lnTo>
                <a:lnTo>
                  <a:pt x="776240" y="78659"/>
                </a:lnTo>
                <a:lnTo>
                  <a:pt x="779348" y="94712"/>
                </a:lnTo>
                <a:lnTo>
                  <a:pt x="777982" y="114423"/>
                </a:lnTo>
                <a:lnTo>
                  <a:pt x="773540" y="128664"/>
                </a:lnTo>
                <a:lnTo>
                  <a:pt x="765948" y="137915"/>
                </a:lnTo>
                <a:lnTo>
                  <a:pt x="755131" y="142655"/>
                </a:lnTo>
                <a:lnTo>
                  <a:pt x="797097" y="142655"/>
                </a:lnTo>
                <a:lnTo>
                  <a:pt x="797178" y="58673"/>
                </a:lnTo>
                <a:lnTo>
                  <a:pt x="778929" y="58673"/>
                </a:lnTo>
                <a:lnTo>
                  <a:pt x="778089" y="57810"/>
                </a:lnTo>
                <a:close/>
              </a:path>
              <a:path w="1519555" h="203200">
                <a:moveTo>
                  <a:pt x="797191" y="44488"/>
                </a:moveTo>
                <a:lnTo>
                  <a:pt x="778929" y="44488"/>
                </a:lnTo>
                <a:lnTo>
                  <a:pt x="778929" y="58673"/>
                </a:lnTo>
                <a:lnTo>
                  <a:pt x="797178" y="58673"/>
                </a:lnTo>
                <a:lnTo>
                  <a:pt x="797191" y="44488"/>
                </a:lnTo>
                <a:close/>
              </a:path>
              <a:path w="1519555" h="203200">
                <a:moveTo>
                  <a:pt x="908075" y="59524"/>
                </a:moveTo>
                <a:lnTo>
                  <a:pt x="888949" y="59524"/>
                </a:lnTo>
                <a:lnTo>
                  <a:pt x="888949" y="156870"/>
                </a:lnTo>
                <a:lnTo>
                  <a:pt x="908075" y="156870"/>
                </a:lnTo>
                <a:lnTo>
                  <a:pt x="908075" y="59524"/>
                </a:lnTo>
                <a:close/>
              </a:path>
              <a:path w="1519555" h="203200">
                <a:moveTo>
                  <a:pt x="928268" y="44488"/>
                </a:moveTo>
                <a:lnTo>
                  <a:pt x="870470" y="44488"/>
                </a:lnTo>
                <a:lnTo>
                  <a:pt x="870470" y="59524"/>
                </a:lnTo>
                <a:lnTo>
                  <a:pt x="928268" y="59524"/>
                </a:lnTo>
                <a:lnTo>
                  <a:pt x="928268" y="44488"/>
                </a:lnTo>
                <a:close/>
              </a:path>
              <a:path w="1519555" h="203200">
                <a:moveTo>
                  <a:pt x="917740" y="0"/>
                </a:moveTo>
                <a:lnTo>
                  <a:pt x="914298" y="0"/>
                </a:lnTo>
                <a:lnTo>
                  <a:pt x="900073" y="3199"/>
                </a:lnTo>
                <a:lnTo>
                  <a:pt x="891640" y="12731"/>
                </a:lnTo>
                <a:lnTo>
                  <a:pt x="888949" y="44488"/>
                </a:lnTo>
                <a:lnTo>
                  <a:pt x="908075" y="44488"/>
                </a:lnTo>
                <a:lnTo>
                  <a:pt x="908075" y="22999"/>
                </a:lnTo>
                <a:lnTo>
                  <a:pt x="910005" y="17411"/>
                </a:lnTo>
                <a:lnTo>
                  <a:pt x="928268" y="17411"/>
                </a:lnTo>
                <a:lnTo>
                  <a:pt x="928268" y="1511"/>
                </a:lnTo>
                <a:lnTo>
                  <a:pt x="922464" y="647"/>
                </a:lnTo>
                <a:lnTo>
                  <a:pt x="917740" y="0"/>
                </a:lnTo>
                <a:close/>
              </a:path>
              <a:path w="1519555" h="203200">
                <a:moveTo>
                  <a:pt x="928268" y="17411"/>
                </a:moveTo>
                <a:lnTo>
                  <a:pt x="921613" y="17411"/>
                </a:lnTo>
                <a:lnTo>
                  <a:pt x="924610" y="17843"/>
                </a:lnTo>
                <a:lnTo>
                  <a:pt x="928268" y="18478"/>
                </a:lnTo>
                <a:lnTo>
                  <a:pt x="928268" y="17411"/>
                </a:lnTo>
                <a:close/>
              </a:path>
              <a:path w="1519555" h="203200">
                <a:moveTo>
                  <a:pt x="960285" y="44488"/>
                </a:moveTo>
                <a:lnTo>
                  <a:pt x="941158" y="44488"/>
                </a:lnTo>
                <a:lnTo>
                  <a:pt x="941158" y="117335"/>
                </a:lnTo>
                <a:lnTo>
                  <a:pt x="964935" y="157679"/>
                </a:lnTo>
                <a:lnTo>
                  <a:pt x="979128" y="159660"/>
                </a:lnTo>
                <a:lnTo>
                  <a:pt x="993553" y="157900"/>
                </a:lnTo>
                <a:lnTo>
                  <a:pt x="1005280" y="152660"/>
                </a:lnTo>
                <a:lnTo>
                  <a:pt x="1014384" y="144011"/>
                </a:lnTo>
                <a:lnTo>
                  <a:pt x="1035062" y="144011"/>
                </a:lnTo>
                <a:lnTo>
                  <a:pt x="1035062" y="140651"/>
                </a:lnTo>
                <a:lnTo>
                  <a:pt x="996980" y="140651"/>
                </a:lnTo>
                <a:lnTo>
                  <a:pt x="977060" y="140064"/>
                </a:lnTo>
                <a:lnTo>
                  <a:pt x="965928" y="134805"/>
                </a:lnTo>
                <a:lnTo>
                  <a:pt x="961156" y="124928"/>
                </a:lnTo>
                <a:lnTo>
                  <a:pt x="960285" y="44488"/>
                </a:lnTo>
                <a:close/>
              </a:path>
              <a:path w="1519555" h="203200">
                <a:moveTo>
                  <a:pt x="1035062" y="144011"/>
                </a:moveTo>
                <a:lnTo>
                  <a:pt x="1014384" y="144011"/>
                </a:lnTo>
                <a:lnTo>
                  <a:pt x="1017016" y="156870"/>
                </a:lnTo>
                <a:lnTo>
                  <a:pt x="1035062" y="156870"/>
                </a:lnTo>
                <a:lnTo>
                  <a:pt x="1035062" y="144011"/>
                </a:lnTo>
                <a:close/>
              </a:path>
              <a:path w="1519555" h="203200">
                <a:moveTo>
                  <a:pt x="1035062" y="44488"/>
                </a:moveTo>
                <a:lnTo>
                  <a:pt x="1016152" y="44488"/>
                </a:lnTo>
                <a:lnTo>
                  <a:pt x="1016152" y="105079"/>
                </a:lnTo>
                <a:lnTo>
                  <a:pt x="1013986" y="121661"/>
                </a:lnTo>
                <a:lnTo>
                  <a:pt x="1007560" y="133546"/>
                </a:lnTo>
                <a:lnTo>
                  <a:pt x="996980" y="140651"/>
                </a:lnTo>
                <a:lnTo>
                  <a:pt x="1035062" y="140651"/>
                </a:lnTo>
                <a:lnTo>
                  <a:pt x="1035062" y="44488"/>
                </a:lnTo>
                <a:close/>
              </a:path>
              <a:path w="1519555" h="203200">
                <a:moveTo>
                  <a:pt x="1085989" y="59524"/>
                </a:moveTo>
                <a:lnTo>
                  <a:pt x="1067079" y="59524"/>
                </a:lnTo>
                <a:lnTo>
                  <a:pt x="1067079" y="134950"/>
                </a:lnTo>
                <a:lnTo>
                  <a:pt x="1069987" y="150008"/>
                </a:lnTo>
                <a:lnTo>
                  <a:pt x="1080011" y="157192"/>
                </a:lnTo>
                <a:lnTo>
                  <a:pt x="1096209" y="157783"/>
                </a:lnTo>
                <a:lnTo>
                  <a:pt x="1105570" y="156767"/>
                </a:lnTo>
                <a:lnTo>
                  <a:pt x="1106158" y="141185"/>
                </a:lnTo>
                <a:lnTo>
                  <a:pt x="1087704" y="141185"/>
                </a:lnTo>
                <a:lnTo>
                  <a:pt x="1085989" y="137744"/>
                </a:lnTo>
                <a:lnTo>
                  <a:pt x="1085989" y="59524"/>
                </a:lnTo>
                <a:close/>
              </a:path>
              <a:path w="1519555" h="203200">
                <a:moveTo>
                  <a:pt x="1106182" y="140538"/>
                </a:moveTo>
                <a:lnTo>
                  <a:pt x="1101458" y="140969"/>
                </a:lnTo>
                <a:lnTo>
                  <a:pt x="1098232" y="141185"/>
                </a:lnTo>
                <a:lnTo>
                  <a:pt x="1106158" y="141185"/>
                </a:lnTo>
                <a:lnTo>
                  <a:pt x="1106182" y="140538"/>
                </a:lnTo>
                <a:close/>
              </a:path>
              <a:path w="1519555" h="203200">
                <a:moveTo>
                  <a:pt x="1106182" y="44488"/>
                </a:moveTo>
                <a:lnTo>
                  <a:pt x="1050315" y="44488"/>
                </a:lnTo>
                <a:lnTo>
                  <a:pt x="1050315" y="59524"/>
                </a:lnTo>
                <a:lnTo>
                  <a:pt x="1106182" y="59524"/>
                </a:lnTo>
                <a:lnTo>
                  <a:pt x="1106182" y="44488"/>
                </a:lnTo>
                <a:close/>
              </a:path>
              <a:path w="1519555" h="203200">
                <a:moveTo>
                  <a:pt x="1085989" y="13106"/>
                </a:moveTo>
                <a:lnTo>
                  <a:pt x="1067079" y="13106"/>
                </a:lnTo>
                <a:lnTo>
                  <a:pt x="1067079" y="44488"/>
                </a:lnTo>
                <a:lnTo>
                  <a:pt x="1085989" y="44488"/>
                </a:lnTo>
                <a:lnTo>
                  <a:pt x="1085989" y="13106"/>
                </a:lnTo>
                <a:close/>
              </a:path>
              <a:path w="1519555" h="203200">
                <a:moveTo>
                  <a:pt x="1142936" y="44488"/>
                </a:moveTo>
                <a:lnTo>
                  <a:pt x="1123810" y="44488"/>
                </a:lnTo>
                <a:lnTo>
                  <a:pt x="1123810" y="117335"/>
                </a:lnTo>
                <a:lnTo>
                  <a:pt x="1147585" y="157681"/>
                </a:lnTo>
                <a:lnTo>
                  <a:pt x="1161781" y="159660"/>
                </a:lnTo>
                <a:lnTo>
                  <a:pt x="1176206" y="157899"/>
                </a:lnTo>
                <a:lnTo>
                  <a:pt x="1187930" y="152656"/>
                </a:lnTo>
                <a:lnTo>
                  <a:pt x="1197030" y="144002"/>
                </a:lnTo>
                <a:lnTo>
                  <a:pt x="1217714" y="144002"/>
                </a:lnTo>
                <a:lnTo>
                  <a:pt x="1217714" y="140649"/>
                </a:lnTo>
                <a:lnTo>
                  <a:pt x="1179632" y="140649"/>
                </a:lnTo>
                <a:lnTo>
                  <a:pt x="1159712" y="140063"/>
                </a:lnTo>
                <a:lnTo>
                  <a:pt x="1148580" y="134805"/>
                </a:lnTo>
                <a:lnTo>
                  <a:pt x="1143808" y="124930"/>
                </a:lnTo>
                <a:lnTo>
                  <a:pt x="1142936" y="44488"/>
                </a:lnTo>
                <a:close/>
              </a:path>
              <a:path w="1519555" h="203200">
                <a:moveTo>
                  <a:pt x="1217714" y="144002"/>
                </a:moveTo>
                <a:lnTo>
                  <a:pt x="1197030" y="144002"/>
                </a:lnTo>
                <a:lnTo>
                  <a:pt x="1199654" y="156870"/>
                </a:lnTo>
                <a:lnTo>
                  <a:pt x="1217714" y="156870"/>
                </a:lnTo>
                <a:lnTo>
                  <a:pt x="1217714" y="144002"/>
                </a:lnTo>
                <a:close/>
              </a:path>
              <a:path w="1519555" h="203200">
                <a:moveTo>
                  <a:pt x="1217714" y="44488"/>
                </a:moveTo>
                <a:lnTo>
                  <a:pt x="1198803" y="44488"/>
                </a:lnTo>
                <a:lnTo>
                  <a:pt x="1198803" y="105079"/>
                </a:lnTo>
                <a:lnTo>
                  <a:pt x="1196638" y="121659"/>
                </a:lnTo>
                <a:lnTo>
                  <a:pt x="1190213" y="133543"/>
                </a:lnTo>
                <a:lnTo>
                  <a:pt x="1179632" y="140649"/>
                </a:lnTo>
                <a:lnTo>
                  <a:pt x="1217714" y="140649"/>
                </a:lnTo>
                <a:lnTo>
                  <a:pt x="1217714" y="44488"/>
                </a:lnTo>
                <a:close/>
              </a:path>
              <a:path w="1519555" h="203200">
                <a:moveTo>
                  <a:pt x="1264767" y="44488"/>
                </a:moveTo>
                <a:lnTo>
                  <a:pt x="1246505" y="44488"/>
                </a:lnTo>
                <a:lnTo>
                  <a:pt x="1246505" y="156870"/>
                </a:lnTo>
                <a:lnTo>
                  <a:pt x="1265415" y="156870"/>
                </a:lnTo>
                <a:lnTo>
                  <a:pt x="1265415" y="94335"/>
                </a:lnTo>
                <a:lnTo>
                  <a:pt x="1267990" y="78803"/>
                </a:lnTo>
                <a:lnTo>
                  <a:pt x="1275595" y="68240"/>
                </a:lnTo>
                <a:lnTo>
                  <a:pt x="1284767" y="64253"/>
                </a:lnTo>
                <a:lnTo>
                  <a:pt x="1264938" y="64253"/>
                </a:lnTo>
                <a:lnTo>
                  <a:pt x="1264767" y="44488"/>
                </a:lnTo>
                <a:close/>
              </a:path>
              <a:path w="1519555" h="203200">
                <a:moveTo>
                  <a:pt x="1299146" y="42125"/>
                </a:moveTo>
                <a:lnTo>
                  <a:pt x="1295920" y="42125"/>
                </a:lnTo>
                <a:lnTo>
                  <a:pt x="1282705" y="44537"/>
                </a:lnTo>
                <a:lnTo>
                  <a:pt x="1272393" y="51867"/>
                </a:lnTo>
                <a:lnTo>
                  <a:pt x="1264938" y="64253"/>
                </a:lnTo>
                <a:lnTo>
                  <a:pt x="1284767" y="64253"/>
                </a:lnTo>
                <a:lnTo>
                  <a:pt x="1288052" y="62825"/>
                </a:lnTo>
                <a:lnTo>
                  <a:pt x="1297863" y="62102"/>
                </a:lnTo>
                <a:lnTo>
                  <a:pt x="1300861" y="62102"/>
                </a:lnTo>
                <a:lnTo>
                  <a:pt x="1300861" y="42341"/>
                </a:lnTo>
                <a:lnTo>
                  <a:pt x="1299146" y="42125"/>
                </a:lnTo>
                <a:close/>
              </a:path>
              <a:path w="1519555" h="203200">
                <a:moveTo>
                  <a:pt x="1300861" y="62102"/>
                </a:moveTo>
                <a:lnTo>
                  <a:pt x="1299362" y="62102"/>
                </a:lnTo>
                <a:lnTo>
                  <a:pt x="1300861" y="62318"/>
                </a:lnTo>
                <a:lnTo>
                  <a:pt x="1300861" y="62102"/>
                </a:lnTo>
                <a:close/>
              </a:path>
              <a:path w="1519555" h="203200">
                <a:moveTo>
                  <a:pt x="1363031" y="40830"/>
                </a:moveTo>
                <a:lnTo>
                  <a:pt x="1327152" y="55581"/>
                </a:lnTo>
                <a:lnTo>
                  <a:pt x="1312555" y="97440"/>
                </a:lnTo>
                <a:lnTo>
                  <a:pt x="1313936" y="115330"/>
                </a:lnTo>
                <a:lnTo>
                  <a:pt x="1333602" y="151520"/>
                </a:lnTo>
                <a:lnTo>
                  <a:pt x="1357728" y="160307"/>
                </a:lnTo>
                <a:lnTo>
                  <a:pt x="1374172" y="158854"/>
                </a:lnTo>
                <a:lnTo>
                  <a:pt x="1387812" y="154388"/>
                </a:lnTo>
                <a:lnTo>
                  <a:pt x="1398581" y="147123"/>
                </a:lnTo>
                <a:lnTo>
                  <a:pt x="1403411" y="141052"/>
                </a:lnTo>
                <a:lnTo>
                  <a:pt x="1377463" y="141052"/>
                </a:lnTo>
                <a:lnTo>
                  <a:pt x="1359361" y="140451"/>
                </a:lnTo>
                <a:lnTo>
                  <a:pt x="1346310" y="135947"/>
                </a:lnTo>
                <a:lnTo>
                  <a:pt x="1337792" y="127826"/>
                </a:lnTo>
                <a:lnTo>
                  <a:pt x="1333290" y="116379"/>
                </a:lnTo>
                <a:lnTo>
                  <a:pt x="1413459" y="106159"/>
                </a:lnTo>
                <a:lnTo>
                  <a:pt x="1413675" y="103365"/>
                </a:lnTo>
                <a:lnTo>
                  <a:pt x="1413644" y="97440"/>
                </a:lnTo>
                <a:lnTo>
                  <a:pt x="1413013" y="90474"/>
                </a:lnTo>
                <a:lnTo>
                  <a:pt x="1332242" y="90474"/>
                </a:lnTo>
                <a:lnTo>
                  <a:pt x="1335813" y="74852"/>
                </a:lnTo>
                <a:lnTo>
                  <a:pt x="1343518" y="64131"/>
                </a:lnTo>
                <a:lnTo>
                  <a:pt x="1355160" y="58481"/>
                </a:lnTo>
                <a:lnTo>
                  <a:pt x="1402211" y="58481"/>
                </a:lnTo>
                <a:lnTo>
                  <a:pt x="1400343" y="55627"/>
                </a:lnTo>
                <a:lnTo>
                  <a:pt x="1390372" y="47496"/>
                </a:lnTo>
                <a:lnTo>
                  <a:pt x="1377885" y="42523"/>
                </a:lnTo>
                <a:lnTo>
                  <a:pt x="1363031" y="40830"/>
                </a:lnTo>
                <a:close/>
              </a:path>
              <a:path w="1519555" h="203200">
                <a:moveTo>
                  <a:pt x="1393482" y="120548"/>
                </a:moveTo>
                <a:lnTo>
                  <a:pt x="1387827" y="133327"/>
                </a:lnTo>
                <a:lnTo>
                  <a:pt x="1377463" y="141052"/>
                </a:lnTo>
                <a:lnTo>
                  <a:pt x="1403411" y="141052"/>
                </a:lnTo>
                <a:lnTo>
                  <a:pt x="1406416" y="137274"/>
                </a:lnTo>
                <a:lnTo>
                  <a:pt x="1411252" y="125053"/>
                </a:lnTo>
                <a:lnTo>
                  <a:pt x="1393482" y="120548"/>
                </a:lnTo>
                <a:close/>
              </a:path>
              <a:path w="1519555" h="203200">
                <a:moveTo>
                  <a:pt x="1402211" y="58481"/>
                </a:moveTo>
                <a:lnTo>
                  <a:pt x="1355160" y="58481"/>
                </a:lnTo>
                <a:lnTo>
                  <a:pt x="1372647" y="60069"/>
                </a:lnTo>
                <a:lnTo>
                  <a:pt x="1384578" y="65978"/>
                </a:lnTo>
                <a:lnTo>
                  <a:pt x="1391486" y="75951"/>
                </a:lnTo>
                <a:lnTo>
                  <a:pt x="1393901" y="89733"/>
                </a:lnTo>
                <a:lnTo>
                  <a:pt x="1332242" y="90474"/>
                </a:lnTo>
                <a:lnTo>
                  <a:pt x="1413013" y="90474"/>
                </a:lnTo>
                <a:lnTo>
                  <a:pt x="1412144" y="80887"/>
                </a:lnTo>
                <a:lnTo>
                  <a:pt x="1407650" y="66797"/>
                </a:lnTo>
                <a:lnTo>
                  <a:pt x="1402211" y="58481"/>
                </a:lnTo>
                <a:close/>
              </a:path>
              <a:path w="1519555" h="203200">
                <a:moveTo>
                  <a:pt x="1427645" y="120345"/>
                </a:moveTo>
                <a:lnTo>
                  <a:pt x="1429953" y="135072"/>
                </a:lnTo>
                <a:lnTo>
                  <a:pt x="1436237" y="146565"/>
                </a:lnTo>
                <a:lnTo>
                  <a:pt x="1446352" y="154680"/>
                </a:lnTo>
                <a:lnTo>
                  <a:pt x="1460153" y="159269"/>
                </a:lnTo>
                <a:lnTo>
                  <a:pt x="1480738" y="158409"/>
                </a:lnTo>
                <a:lnTo>
                  <a:pt x="1496606" y="154840"/>
                </a:lnTo>
                <a:lnTo>
                  <a:pt x="1508075" y="148774"/>
                </a:lnTo>
                <a:lnTo>
                  <a:pt x="1513418" y="142734"/>
                </a:lnTo>
                <a:lnTo>
                  <a:pt x="1483521" y="142734"/>
                </a:lnTo>
                <a:lnTo>
                  <a:pt x="1464695" y="141333"/>
                </a:lnTo>
                <a:lnTo>
                  <a:pt x="1452932" y="135876"/>
                </a:lnTo>
                <a:lnTo>
                  <a:pt x="1447040" y="126564"/>
                </a:lnTo>
                <a:lnTo>
                  <a:pt x="1427645" y="120345"/>
                </a:lnTo>
                <a:close/>
              </a:path>
              <a:path w="1519555" h="203200">
                <a:moveTo>
                  <a:pt x="1479638" y="41357"/>
                </a:moveTo>
                <a:lnTo>
                  <a:pt x="1460372" y="42954"/>
                </a:lnTo>
                <a:lnTo>
                  <a:pt x="1446062" y="47858"/>
                </a:lnTo>
                <a:lnTo>
                  <a:pt x="1436513" y="55639"/>
                </a:lnTo>
                <a:lnTo>
                  <a:pt x="1431534" y="65865"/>
                </a:lnTo>
                <a:lnTo>
                  <a:pt x="1432865" y="82277"/>
                </a:lnTo>
                <a:lnTo>
                  <a:pt x="1483512" y="110451"/>
                </a:lnTo>
                <a:lnTo>
                  <a:pt x="1495120" y="113245"/>
                </a:lnTo>
                <a:lnTo>
                  <a:pt x="1500708" y="116255"/>
                </a:lnTo>
                <a:lnTo>
                  <a:pt x="1500708" y="125717"/>
                </a:lnTo>
                <a:lnTo>
                  <a:pt x="1496230" y="136648"/>
                </a:lnTo>
                <a:lnTo>
                  <a:pt x="1483521" y="142734"/>
                </a:lnTo>
                <a:lnTo>
                  <a:pt x="1513418" y="142734"/>
                </a:lnTo>
                <a:lnTo>
                  <a:pt x="1515467" y="140418"/>
                </a:lnTo>
                <a:lnTo>
                  <a:pt x="1519103" y="129982"/>
                </a:lnTo>
                <a:lnTo>
                  <a:pt x="1517394" y="113861"/>
                </a:lnTo>
                <a:lnTo>
                  <a:pt x="1511505" y="103095"/>
                </a:lnTo>
                <a:lnTo>
                  <a:pt x="1501425" y="96155"/>
                </a:lnTo>
                <a:lnTo>
                  <a:pt x="1487143" y="91515"/>
                </a:lnTo>
                <a:lnTo>
                  <a:pt x="1455153" y="84023"/>
                </a:lnTo>
                <a:lnTo>
                  <a:pt x="1449565" y="81013"/>
                </a:lnTo>
                <a:lnTo>
                  <a:pt x="1449565" y="72847"/>
                </a:lnTo>
                <a:lnTo>
                  <a:pt x="1454409" y="61993"/>
                </a:lnTo>
                <a:lnTo>
                  <a:pt x="1468699" y="57307"/>
                </a:lnTo>
                <a:lnTo>
                  <a:pt x="1510427" y="57307"/>
                </a:lnTo>
                <a:lnTo>
                  <a:pt x="1506693" y="52065"/>
                </a:lnTo>
                <a:lnTo>
                  <a:pt x="1495055" y="44908"/>
                </a:lnTo>
                <a:lnTo>
                  <a:pt x="1479638" y="41357"/>
                </a:lnTo>
                <a:close/>
              </a:path>
              <a:path w="1519555" h="203200">
                <a:moveTo>
                  <a:pt x="1510427" y="57307"/>
                </a:moveTo>
                <a:lnTo>
                  <a:pt x="1468699" y="57307"/>
                </a:lnTo>
                <a:lnTo>
                  <a:pt x="1485909" y="59833"/>
                </a:lnTo>
                <a:lnTo>
                  <a:pt x="1495605" y="67325"/>
                </a:lnTo>
                <a:lnTo>
                  <a:pt x="1516608" y="75857"/>
                </a:lnTo>
                <a:lnTo>
                  <a:pt x="1516608" y="75425"/>
                </a:lnTo>
                <a:lnTo>
                  <a:pt x="1514045" y="62385"/>
                </a:lnTo>
                <a:lnTo>
                  <a:pt x="1510427" y="57307"/>
                </a:lnTo>
                <a:close/>
              </a:path>
            </a:pathLst>
          </a:custGeom>
          <a:solidFill>
            <a:srgbClr val="FFFFFF"/>
          </a:solidFill>
        </p:spPr>
        <p:txBody>
          <a:bodyPr wrap="square" lIns="0" tIns="0" rIns="0" bIns="0" rtlCol="0"/>
          <a:lstStyle/>
          <a:p>
            <a:endParaRPr sz="1266">
              <a:solidFill>
                <a:prstClr val="black"/>
              </a:solidFill>
            </a:endParaRPr>
          </a:p>
        </p:txBody>
      </p:sp>
      <p:sp>
        <p:nvSpPr>
          <p:cNvPr id="40" name="object 30"/>
          <p:cNvSpPr/>
          <p:nvPr userDrawn="1"/>
        </p:nvSpPr>
        <p:spPr>
          <a:xfrm>
            <a:off x="1646565" y="620961"/>
            <a:ext cx="2392185" cy="261939"/>
          </a:xfrm>
          <a:prstGeom prst="rect">
            <a:avLst/>
          </a:prstGeom>
          <a:blipFill>
            <a:blip r:embed="rId4" cstate="print"/>
            <a:stretch>
              <a:fillRect/>
            </a:stretch>
          </a:blipFill>
        </p:spPr>
        <p:txBody>
          <a:bodyPr wrap="square" lIns="0" tIns="0" rIns="0" bIns="0" rtlCol="0"/>
          <a:lstStyle/>
          <a:p>
            <a:endParaRPr sz="1266">
              <a:solidFill>
                <a:prstClr val="black"/>
              </a:solidFill>
            </a:endParaRPr>
          </a:p>
        </p:txBody>
      </p:sp>
      <p:sp>
        <p:nvSpPr>
          <p:cNvPr id="41" name="object 31"/>
          <p:cNvSpPr/>
          <p:nvPr userDrawn="1"/>
        </p:nvSpPr>
        <p:spPr>
          <a:xfrm>
            <a:off x="714373" y="482199"/>
            <a:ext cx="735123" cy="555205"/>
          </a:xfrm>
          <a:prstGeom prst="rect">
            <a:avLst/>
          </a:prstGeom>
          <a:blipFill>
            <a:blip r:embed="rId5" cstate="print"/>
            <a:stretch>
              <a:fillRect/>
            </a:stretch>
          </a:blipFill>
        </p:spPr>
        <p:txBody>
          <a:bodyPr wrap="square" lIns="0" tIns="0" rIns="0" bIns="0" rtlCol="0"/>
          <a:lstStyle/>
          <a:p>
            <a:endParaRPr sz="1266">
              <a:solidFill>
                <a:prstClr val="black"/>
              </a:solidFill>
            </a:endParaRPr>
          </a:p>
        </p:txBody>
      </p:sp>
      <p:sp>
        <p:nvSpPr>
          <p:cNvPr id="7" name="Text Placeholder 6"/>
          <p:cNvSpPr>
            <a:spLocks noGrp="1"/>
          </p:cNvSpPr>
          <p:nvPr>
            <p:ph type="body" sz="quarter" idx="10" hasCustomPrompt="1"/>
          </p:nvPr>
        </p:nvSpPr>
        <p:spPr>
          <a:xfrm>
            <a:off x="897434" y="1859607"/>
            <a:ext cx="5536406" cy="995401"/>
          </a:xfrm>
        </p:spPr>
        <p:txBody>
          <a:bodyPr/>
          <a:lstStyle>
            <a:lvl1pPr>
              <a:defRPr sz="3234">
                <a:solidFill>
                  <a:schemeClr val="bg1"/>
                </a:solidFill>
              </a:defRPr>
            </a:lvl1pPr>
          </a:lstStyle>
          <a:p>
            <a:pPr lvl="0"/>
            <a:r>
              <a:rPr lang="en-US" dirty="0" smtClean="0"/>
              <a:t>CLICK TO EDIT MASTER TEXT STYLES</a:t>
            </a:r>
          </a:p>
        </p:txBody>
      </p:sp>
      <p:sp>
        <p:nvSpPr>
          <p:cNvPr id="42" name="Text Placeholder 41"/>
          <p:cNvSpPr>
            <a:spLocks noGrp="1"/>
          </p:cNvSpPr>
          <p:nvPr>
            <p:ph type="body" sz="quarter" idx="11"/>
          </p:nvPr>
        </p:nvSpPr>
        <p:spPr>
          <a:xfrm>
            <a:off x="897434" y="3530575"/>
            <a:ext cx="5536406" cy="389466"/>
          </a:xfrm>
        </p:spPr>
        <p:txBody>
          <a:bodyPr/>
          <a:lstStyle>
            <a:lvl1pPr>
              <a:defRPr sz="2531">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44875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A3366A-4321-4BC8-9C98-77EF602A4668}"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2297176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A3366A-4321-4BC8-9C98-77EF602A4668}" type="datetimeFigureOut">
              <a:rPr lang="en-GB" smtClean="0"/>
              <a:t>30/08/2019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262783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A3366A-4321-4BC8-9C98-77EF602A4668}" type="datetimeFigureOut">
              <a:rPr lang="en-GB" smtClean="0"/>
              <a:t>30/08/2019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413355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A3366A-4321-4BC8-9C98-77EF602A4668}" type="datetimeFigureOut">
              <a:rPr lang="en-GB" smtClean="0"/>
              <a:t>30/08/2019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19593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A3366A-4321-4BC8-9C98-77EF602A4668}" type="datetimeFigureOut">
              <a:rPr lang="en-GB" smtClean="0"/>
              <a:t>30/08/2019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3816648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3366A-4321-4BC8-9C98-77EF602A4668}" type="datetimeFigureOut">
              <a:rPr lang="en-GB" smtClean="0"/>
              <a:t>30/08/2019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127863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A3366A-4321-4BC8-9C98-77EF602A4668}" type="datetimeFigureOut">
              <a:rPr lang="en-GB" smtClean="0"/>
              <a:t>30/08/2019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126728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A3366A-4321-4BC8-9C98-77EF602A4668}" type="datetimeFigureOut">
              <a:rPr lang="en-GB" smtClean="0"/>
              <a:t>30/08/2019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426471-6879-44C9-BC94-C162EA6EA483}" type="slidenum">
              <a:rPr lang="en-GB" smtClean="0"/>
              <a:t>‹#›</a:t>
            </a:fld>
            <a:endParaRPr lang="en-GB"/>
          </a:p>
        </p:txBody>
      </p:sp>
    </p:spTree>
    <p:extLst>
      <p:ext uri="{BB962C8B-B14F-4D97-AF65-F5344CB8AC3E}">
        <p14:creationId xmlns:p14="http://schemas.microsoft.com/office/powerpoint/2010/main" val="47849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3366A-4321-4BC8-9C98-77EF602A4668}" type="datetimeFigureOut">
              <a:rPr lang="en-GB" smtClean="0"/>
              <a:t>30/08/2019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26471-6879-44C9-BC94-C162EA6EA483}" type="slidenum">
              <a:rPr lang="en-GB" smtClean="0"/>
              <a:t>‹#›</a:t>
            </a:fld>
            <a:endParaRPr lang="en-GB"/>
          </a:p>
        </p:txBody>
      </p:sp>
    </p:spTree>
    <p:extLst>
      <p:ext uri="{BB962C8B-B14F-4D97-AF65-F5344CB8AC3E}">
        <p14:creationId xmlns:p14="http://schemas.microsoft.com/office/powerpoint/2010/main" val="298921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hyperlink" Target="mailto:Elizabeth.mortimer@ed.ac.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07753" y="2731733"/>
            <a:ext cx="7628035" cy="385906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7293822" cy="1262743"/>
          </a:xfrm>
          <a:prstGeom prst="rect">
            <a:avLst/>
          </a:prstGeom>
        </p:spPr>
      </p:pic>
      <p:sp>
        <p:nvSpPr>
          <p:cNvPr id="6" name="TextBox 5"/>
          <p:cNvSpPr txBox="1"/>
          <p:nvPr/>
        </p:nvSpPr>
        <p:spPr>
          <a:xfrm>
            <a:off x="839984" y="1592960"/>
            <a:ext cx="10059114" cy="830997"/>
          </a:xfrm>
          <a:prstGeom prst="rect">
            <a:avLst/>
          </a:prstGeom>
          <a:noFill/>
        </p:spPr>
        <p:txBody>
          <a:bodyPr wrap="square" rtlCol="0">
            <a:spAutoFit/>
          </a:bodyPr>
          <a:lstStyle/>
          <a:p>
            <a:r>
              <a:rPr lang="en-GB" sz="4800" dirty="0" smtClean="0">
                <a:solidFill>
                  <a:schemeClr val="tx1">
                    <a:lumMod val="75000"/>
                    <a:lumOff val="25000"/>
                  </a:schemeClr>
                </a:solidFill>
                <a:latin typeface="+mj-lt"/>
              </a:rPr>
              <a:t>Edinburgh Award Leaders’ Meeting</a:t>
            </a:r>
          </a:p>
        </p:txBody>
      </p:sp>
    </p:spTree>
    <p:extLst>
      <p:ext uri="{BB962C8B-B14F-4D97-AF65-F5344CB8AC3E}">
        <p14:creationId xmlns:p14="http://schemas.microsoft.com/office/powerpoint/2010/main" val="1638528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469" y="2556145"/>
            <a:ext cx="10787063" cy="428625"/>
          </a:xfrm>
        </p:spPr>
        <p:txBody>
          <a:bodyPr>
            <a:normAutofit fontScale="90000"/>
          </a:bodyPr>
          <a:lstStyle/>
          <a:p>
            <a:pPr algn="ctr"/>
            <a:r>
              <a:rPr lang="en-GB" dirty="0" smtClean="0"/>
              <a:t>Any questions / comments?</a:t>
            </a:r>
            <a:endParaRPr lang="en-GB" dirty="0"/>
          </a:p>
        </p:txBody>
      </p:sp>
      <p:sp>
        <p:nvSpPr>
          <p:cNvPr id="3" name="Text Placeholder 2"/>
          <p:cNvSpPr>
            <a:spLocks noGrp="1"/>
          </p:cNvSpPr>
          <p:nvPr>
            <p:ph type="body" idx="1"/>
          </p:nvPr>
        </p:nvSpPr>
        <p:spPr>
          <a:xfrm>
            <a:off x="516733" y="4008812"/>
            <a:ext cx="10972799" cy="1298112"/>
          </a:xfrm>
        </p:spPr>
        <p:txBody>
          <a:bodyPr>
            <a:normAutofit fontScale="40000" lnSpcReduction="20000"/>
          </a:bodyPr>
          <a:lstStyle/>
          <a:p>
            <a:endParaRPr lang="en-GB" dirty="0" smtClean="0"/>
          </a:p>
          <a:p>
            <a:endParaRPr lang="en-GB" dirty="0"/>
          </a:p>
          <a:p>
            <a:endParaRPr lang="en-GB" dirty="0" smtClean="0"/>
          </a:p>
          <a:p>
            <a:pPr algn="ctr"/>
            <a:r>
              <a:rPr lang="en-GB" sz="4000" dirty="0" smtClean="0">
                <a:hlinkClick r:id="rId3"/>
              </a:rPr>
              <a:t>Elizabeth.mortimer@ed.ac.uk</a:t>
            </a:r>
            <a:endParaRPr lang="en-GB" sz="4000" dirty="0" smtClean="0"/>
          </a:p>
          <a:p>
            <a:pPr algn="ctr"/>
            <a:r>
              <a:rPr lang="en-GB" sz="4000" dirty="0" smtClean="0"/>
              <a:t>0131 651 1581</a:t>
            </a:r>
            <a:endParaRPr lang="en-GB" sz="4000" dirty="0"/>
          </a:p>
        </p:txBody>
      </p:sp>
    </p:spTree>
    <p:extLst>
      <p:ext uri="{BB962C8B-B14F-4D97-AF65-F5344CB8AC3E}">
        <p14:creationId xmlns:p14="http://schemas.microsoft.com/office/powerpoint/2010/main" val="1085768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Share in small groups</a:t>
            </a:r>
            <a:endParaRPr lang="en-GB" dirty="0"/>
          </a:p>
        </p:txBody>
      </p:sp>
      <p:sp>
        <p:nvSpPr>
          <p:cNvPr id="3" name="Content Placeholder 2"/>
          <p:cNvSpPr>
            <a:spLocks noGrp="1"/>
          </p:cNvSpPr>
          <p:nvPr>
            <p:ph idx="1"/>
          </p:nvPr>
        </p:nvSpPr>
        <p:spPr>
          <a:xfrm>
            <a:off x="703288" y="3157747"/>
            <a:ext cx="10515600" cy="1690584"/>
          </a:xfrm>
        </p:spPr>
        <p:txBody>
          <a:bodyPr/>
          <a:lstStyle/>
          <a:p>
            <a:r>
              <a:rPr lang="en-GB" dirty="0" smtClean="0"/>
              <a:t>Get into groups discuss any aspect of your Award that you want to, each person has around 8-10 minutes to share and get feedback.</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25222"/>
            <a:ext cx="3963916" cy="2005367"/>
          </a:xfrm>
          <a:prstGeom prst="rect">
            <a:avLst/>
          </a:prstGeom>
        </p:spPr>
      </p:pic>
    </p:spTree>
    <p:extLst>
      <p:ext uri="{BB962C8B-B14F-4D97-AF65-F5344CB8AC3E}">
        <p14:creationId xmlns:p14="http://schemas.microsoft.com/office/powerpoint/2010/main" val="321226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0"/>
            <a:ext cx="3963916" cy="2005367"/>
          </a:xfrm>
          <a:prstGeom prst="rect">
            <a:avLst/>
          </a:prstGeom>
        </p:spPr>
      </p:pic>
      <p:sp>
        <p:nvSpPr>
          <p:cNvPr id="6" name="Title 5"/>
          <p:cNvSpPr>
            <a:spLocks noGrp="1"/>
          </p:cNvSpPr>
          <p:nvPr>
            <p:ph type="title"/>
          </p:nvPr>
        </p:nvSpPr>
        <p:spPr>
          <a:xfrm>
            <a:off x="927385" y="426848"/>
            <a:ext cx="10515600" cy="2852737"/>
          </a:xfrm>
        </p:spPr>
        <p:txBody>
          <a:bodyPr>
            <a:normAutofit/>
          </a:bodyPr>
          <a:lstStyle/>
          <a:p>
            <a:r>
              <a:rPr lang="en-GB" sz="4400" dirty="0" smtClean="0"/>
              <a:t>Feedback and Questions</a:t>
            </a:r>
            <a:endParaRPr lang="en-GB" sz="4400" dirty="0"/>
          </a:p>
        </p:txBody>
      </p:sp>
      <p:sp>
        <p:nvSpPr>
          <p:cNvPr id="5" name="Content Placeholder 4"/>
          <p:cNvSpPr txBox="1">
            <a:spLocks/>
          </p:cNvSpPr>
          <p:nvPr/>
        </p:nvSpPr>
        <p:spPr>
          <a:xfrm>
            <a:off x="927385" y="3706433"/>
            <a:ext cx="10515600" cy="435133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en-GB" sz="2800" dirty="0" smtClean="0">
                <a:solidFill>
                  <a:schemeClr val="tx1"/>
                </a:solidFill>
              </a:rPr>
              <a:t>Share one or two highlights from your conversations</a:t>
            </a:r>
          </a:p>
        </p:txBody>
      </p:sp>
    </p:spTree>
    <p:extLst>
      <p:ext uri="{BB962C8B-B14F-4D97-AF65-F5344CB8AC3E}">
        <p14:creationId xmlns:p14="http://schemas.microsoft.com/office/powerpoint/2010/main" val="181613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 for the morning</a:t>
            </a:r>
            <a:endParaRPr lang="en-GB" dirty="0"/>
          </a:p>
        </p:txBody>
      </p:sp>
      <p:sp>
        <p:nvSpPr>
          <p:cNvPr id="3" name="Content Placeholder 2"/>
          <p:cNvSpPr>
            <a:spLocks noGrp="1"/>
          </p:cNvSpPr>
          <p:nvPr>
            <p:ph idx="1"/>
          </p:nvPr>
        </p:nvSpPr>
        <p:spPr/>
        <p:txBody>
          <a:bodyPr>
            <a:noAutofit/>
          </a:bodyPr>
          <a:lstStyle/>
          <a:p>
            <a:pPr>
              <a:lnSpc>
                <a:spcPct val="150000"/>
              </a:lnSpc>
            </a:pPr>
            <a:r>
              <a:rPr lang="en-GB" dirty="0" smtClean="0"/>
              <a:t>Last year and the coming year</a:t>
            </a:r>
          </a:p>
          <a:p>
            <a:pPr>
              <a:lnSpc>
                <a:spcPct val="150000"/>
              </a:lnSpc>
            </a:pPr>
            <a:r>
              <a:rPr lang="en-GB" dirty="0" smtClean="0"/>
              <a:t>‘Selling’ at Input 3 and the Careers Service</a:t>
            </a:r>
          </a:p>
          <a:p>
            <a:pPr>
              <a:lnSpc>
                <a:spcPct val="150000"/>
              </a:lnSpc>
            </a:pPr>
            <a:r>
              <a:rPr lang="en-GB" dirty="0" smtClean="0"/>
              <a:t>Time to share – small groups</a:t>
            </a:r>
          </a:p>
          <a:p>
            <a:pPr>
              <a:lnSpc>
                <a:spcPct val="150000"/>
              </a:lnSpc>
            </a:pPr>
            <a:r>
              <a:rPr lang="en-GB" dirty="0" smtClean="0"/>
              <a:t>Key takeaways</a:t>
            </a:r>
          </a:p>
          <a:p>
            <a:pPr>
              <a:lnSpc>
                <a:spcPct val="150000"/>
              </a:lnSpc>
            </a:pPr>
            <a:r>
              <a:rPr lang="en-GB" dirty="0" smtClean="0"/>
              <a:t>Q&amp;A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0"/>
            <a:ext cx="3963916" cy="2005367"/>
          </a:xfrm>
          <a:prstGeom prst="rect">
            <a:avLst/>
          </a:prstGeom>
        </p:spPr>
      </p:pic>
    </p:spTree>
    <p:extLst>
      <p:ext uri="{BB962C8B-B14F-4D97-AF65-F5344CB8AC3E}">
        <p14:creationId xmlns:p14="http://schemas.microsoft.com/office/powerpoint/2010/main" val="1318691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0"/>
            <a:ext cx="3963916" cy="2005367"/>
          </a:xfrm>
          <a:prstGeom prst="rect">
            <a:avLst/>
          </a:prstGeom>
        </p:spPr>
      </p:pic>
      <p:sp>
        <p:nvSpPr>
          <p:cNvPr id="6" name="Title 1"/>
          <p:cNvSpPr>
            <a:spLocks noGrp="1"/>
          </p:cNvSpPr>
          <p:nvPr>
            <p:ph type="title"/>
          </p:nvPr>
        </p:nvSpPr>
        <p:spPr>
          <a:xfrm>
            <a:off x="838200" y="679804"/>
            <a:ext cx="10515600" cy="1325563"/>
          </a:xfrm>
        </p:spPr>
        <p:txBody>
          <a:bodyPr/>
          <a:lstStyle/>
          <a:p>
            <a:r>
              <a:rPr lang="en-GB" dirty="0" smtClean="0"/>
              <a:t>Last year</a:t>
            </a:r>
            <a:endParaRPr lang="en-GB" dirty="0"/>
          </a:p>
        </p:txBody>
      </p:sp>
      <p:sp>
        <p:nvSpPr>
          <p:cNvPr id="7" name="Title 1"/>
          <p:cNvSpPr txBox="1">
            <a:spLocks/>
          </p:cNvSpPr>
          <p:nvPr/>
        </p:nvSpPr>
        <p:spPr>
          <a:xfrm>
            <a:off x="838200" y="2185249"/>
            <a:ext cx="10515600" cy="387077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n-GB" sz="3200" dirty="0" smtClean="0"/>
              <a:t>Around 1000 students achieved an Edinburgh Award across</a:t>
            </a:r>
          </a:p>
          <a:p>
            <a:r>
              <a:rPr lang="en-GB" sz="3200" dirty="0"/>
              <a:t> </a:t>
            </a:r>
            <a:r>
              <a:rPr lang="en-GB" sz="3200" dirty="0" smtClean="0"/>
              <a:t>     68 different activities.</a:t>
            </a:r>
          </a:p>
          <a:p>
            <a:pPr marL="571500" indent="-571500">
              <a:buFont typeface="Arial" panose="020B0604020202020204" pitchFamily="34" charset="0"/>
              <a:buChar char="•"/>
            </a:pPr>
            <a:r>
              <a:rPr lang="en-GB" sz="3200" dirty="0" smtClean="0"/>
              <a:t>With 32 staff members running versions of the Award.</a:t>
            </a:r>
          </a:p>
          <a:p>
            <a:pPr marL="571500" indent="-571500">
              <a:buFont typeface="Arial" panose="020B0604020202020204" pitchFamily="34" charset="0"/>
              <a:buChar char="•"/>
            </a:pPr>
            <a:r>
              <a:rPr lang="en-GB" sz="3200" dirty="0" smtClean="0"/>
              <a:t>98% of students who responded to our survey said they felt better off as a result of the Award and would recommend it to a friend.</a:t>
            </a:r>
          </a:p>
          <a:p>
            <a:pPr marL="571500" indent="-571500">
              <a:buFont typeface="Arial" panose="020B0604020202020204" pitchFamily="34" charset="0"/>
              <a:buChar char="•"/>
            </a:pPr>
            <a:r>
              <a:rPr lang="en-GB" sz="3200" dirty="0" smtClean="0"/>
              <a:t>92% of students who said they started the Award for the recognition reported wider benefits.</a:t>
            </a:r>
            <a:endParaRPr lang="en-GB" sz="3200" dirty="0"/>
          </a:p>
        </p:txBody>
      </p:sp>
    </p:spTree>
    <p:extLst>
      <p:ext uri="{BB962C8B-B14F-4D97-AF65-F5344CB8AC3E}">
        <p14:creationId xmlns:p14="http://schemas.microsoft.com/office/powerpoint/2010/main" val="47434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Enhancement for this year</a:t>
            </a:r>
            <a:endParaRPr lang="en-GB" dirty="0"/>
          </a:p>
        </p:txBody>
      </p:sp>
      <p:sp>
        <p:nvSpPr>
          <p:cNvPr id="3" name="Content Placeholder 2"/>
          <p:cNvSpPr>
            <a:spLocks noGrp="1"/>
          </p:cNvSpPr>
          <p:nvPr>
            <p:ph idx="1"/>
          </p:nvPr>
        </p:nvSpPr>
        <p:spPr>
          <a:xfrm>
            <a:off x="838200" y="2055813"/>
            <a:ext cx="10515600" cy="4351338"/>
          </a:xfrm>
        </p:spPr>
        <p:txBody>
          <a:bodyPr>
            <a:normAutofit/>
          </a:bodyPr>
          <a:lstStyle/>
          <a:p>
            <a:r>
              <a:rPr lang="en-GB" sz="3600" dirty="0" smtClean="0"/>
              <a:t>Flexible approach</a:t>
            </a:r>
          </a:p>
          <a:p>
            <a:pPr lvl="1"/>
            <a:r>
              <a:rPr lang="en-GB" sz="3200" dirty="0" smtClean="0"/>
              <a:t>An Award can be run, or an individual student can undertake it, over up to 2 years.</a:t>
            </a:r>
          </a:p>
          <a:p>
            <a:pPr lvl="1"/>
            <a:r>
              <a:rPr lang="en-GB" sz="3200" dirty="0" smtClean="0"/>
              <a:t>This is an option for Award Leaders not a requirement.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0"/>
            <a:ext cx="3963916" cy="2005367"/>
          </a:xfrm>
          <a:prstGeom prst="rect">
            <a:avLst/>
          </a:prstGeom>
        </p:spPr>
      </p:pic>
    </p:spTree>
    <p:extLst>
      <p:ext uri="{BB962C8B-B14F-4D97-AF65-F5344CB8AC3E}">
        <p14:creationId xmlns:p14="http://schemas.microsoft.com/office/powerpoint/2010/main" val="1367803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259" y="2613675"/>
            <a:ext cx="10515600" cy="1325563"/>
          </a:xfrm>
        </p:spPr>
        <p:txBody>
          <a:bodyPr/>
          <a:lstStyle/>
          <a:p>
            <a:r>
              <a:rPr lang="en-GB" dirty="0" smtClean="0"/>
              <a:t>Input 3 – Careers Service support</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084" y="0"/>
            <a:ext cx="3963916" cy="2005367"/>
          </a:xfrm>
          <a:prstGeom prst="rect">
            <a:avLst/>
          </a:prstGeom>
        </p:spPr>
      </p:pic>
    </p:spTree>
    <p:extLst>
      <p:ext uri="{BB962C8B-B14F-4D97-AF65-F5344CB8AC3E}">
        <p14:creationId xmlns:p14="http://schemas.microsoft.com/office/powerpoint/2010/main" val="303405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97434" y="1859607"/>
            <a:ext cx="5536406" cy="995401"/>
          </a:xfrm>
        </p:spPr>
        <p:txBody>
          <a:bodyPr/>
          <a:lstStyle/>
          <a:p>
            <a:r>
              <a:rPr lang="en-GB" dirty="0" smtClean="0"/>
              <a:t>Careers Service support for Edinburgh Award Leaders</a:t>
            </a:r>
            <a:endParaRPr lang="en-GB" dirty="0"/>
          </a:p>
        </p:txBody>
      </p:sp>
      <p:sp>
        <p:nvSpPr>
          <p:cNvPr id="6" name="Text Placeholder 5"/>
          <p:cNvSpPr>
            <a:spLocks noGrp="1"/>
          </p:cNvSpPr>
          <p:nvPr>
            <p:ph type="body" sz="quarter" idx="11"/>
          </p:nvPr>
        </p:nvSpPr>
        <p:spPr>
          <a:xfrm>
            <a:off x="897434" y="3530575"/>
            <a:ext cx="5536406" cy="778931"/>
          </a:xfrm>
        </p:spPr>
        <p:txBody>
          <a:bodyPr>
            <a:normAutofit fontScale="92500" lnSpcReduction="20000"/>
          </a:bodyPr>
          <a:lstStyle/>
          <a:p>
            <a:r>
              <a:rPr lang="en-GB" dirty="0" smtClean="0"/>
              <a:t>Lizzie Mortimer</a:t>
            </a:r>
          </a:p>
          <a:p>
            <a:r>
              <a:rPr lang="en-GB" dirty="0" smtClean="0"/>
              <a:t>Assistant Director, Careers Service</a:t>
            </a:r>
            <a:endParaRPr lang="en-GB" dirty="0"/>
          </a:p>
        </p:txBody>
      </p:sp>
    </p:spTree>
    <p:extLst>
      <p:ext uri="{BB962C8B-B14F-4D97-AF65-F5344CB8AC3E}">
        <p14:creationId xmlns:p14="http://schemas.microsoft.com/office/powerpoint/2010/main" val="32303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Careers Service context</a:t>
            </a:r>
            <a:endParaRPr lang="en-GB" dirty="0"/>
          </a:p>
        </p:txBody>
      </p:sp>
      <p:sp>
        <p:nvSpPr>
          <p:cNvPr id="3" name="Text Placeholder 2"/>
          <p:cNvSpPr>
            <a:spLocks noGrp="1"/>
          </p:cNvSpPr>
          <p:nvPr>
            <p:ph type="body" idx="1"/>
          </p:nvPr>
        </p:nvSpPr>
        <p:spPr>
          <a:xfrm>
            <a:off x="609601" y="1577340"/>
            <a:ext cx="10972799" cy="3634713"/>
          </a:xfrm>
        </p:spPr>
        <p:txBody>
          <a:bodyPr>
            <a:normAutofit fontScale="62500" lnSpcReduction="20000"/>
          </a:bodyPr>
          <a:lstStyle/>
          <a:p>
            <a:endParaRPr lang="en-GB" dirty="0" smtClean="0"/>
          </a:p>
          <a:p>
            <a:pPr marL="285750" indent="-285750">
              <a:buFont typeface="Arial" panose="020B0604020202020204" pitchFamily="34" charset="0"/>
              <a:buChar char="•"/>
            </a:pPr>
            <a:r>
              <a:rPr lang="en-GB" dirty="0" smtClean="0"/>
              <a:t>Careers Service very keen to work with and support Award Leaders</a:t>
            </a: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Endeavour to meet requests to support delivery, typically at Input 3</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Capacity and logistics making this increasingly challenging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Now planning two options for Award Leaders.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endParaRPr lang="en-GB" dirty="0"/>
          </a:p>
        </p:txBody>
      </p:sp>
    </p:spTree>
    <p:extLst>
      <p:ext uri="{BB962C8B-B14F-4D97-AF65-F5344CB8AC3E}">
        <p14:creationId xmlns:p14="http://schemas.microsoft.com/office/powerpoint/2010/main" val="142358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Recorded input</a:t>
            </a:r>
            <a:endParaRPr lang="en-GB" dirty="0"/>
          </a:p>
        </p:txBody>
      </p:sp>
      <p:sp>
        <p:nvSpPr>
          <p:cNvPr id="3" name="Text Placeholder 2"/>
          <p:cNvSpPr>
            <a:spLocks noGrp="1"/>
          </p:cNvSpPr>
          <p:nvPr>
            <p:ph type="body" idx="1"/>
          </p:nvPr>
        </p:nvSpPr>
        <p:spPr>
          <a:xfrm>
            <a:off x="7367155" y="508181"/>
            <a:ext cx="3893127" cy="553998"/>
          </a:xfrm>
        </p:spPr>
        <p:txBody>
          <a:bodyPr>
            <a:normAutofit lnSpcReduction="10000"/>
          </a:bodyPr>
          <a:lstStyle/>
          <a:p>
            <a:r>
              <a:rPr lang="en-GB" sz="3600" dirty="0" smtClean="0"/>
              <a:t>‘Virtual’ Delivery</a:t>
            </a:r>
            <a:endParaRPr lang="en-GB" sz="36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59" y="392776"/>
            <a:ext cx="6732005" cy="5320145"/>
          </a:xfrm>
          <a:prstGeom prst="rect">
            <a:avLst/>
          </a:prstGeom>
        </p:spPr>
      </p:pic>
      <p:sp>
        <p:nvSpPr>
          <p:cNvPr id="6" name="TextBox 5"/>
          <p:cNvSpPr txBox="1"/>
          <p:nvPr/>
        </p:nvSpPr>
        <p:spPr>
          <a:xfrm>
            <a:off x="7367155" y="1311834"/>
            <a:ext cx="3657600" cy="2308324"/>
          </a:xfrm>
          <a:prstGeom prst="rect">
            <a:avLst/>
          </a:prstGeom>
          <a:noFill/>
        </p:spPr>
        <p:txBody>
          <a:bodyPr wrap="square" rtlCol="0">
            <a:spAutoFit/>
          </a:bodyPr>
          <a:lstStyle/>
          <a:p>
            <a:pPr marL="285750" indent="-285750">
              <a:buFont typeface="Arial" panose="020B0604020202020204" pitchFamily="34" charset="0"/>
              <a:buChar char="•"/>
            </a:pPr>
            <a:r>
              <a:rPr lang="en-GB" dirty="0" smtClean="0"/>
              <a:t>Piloted with two Edinburgh Awards in 2018-19</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15 </a:t>
            </a:r>
            <a:r>
              <a:rPr lang="en-GB" dirty="0" err="1" smtClean="0"/>
              <a:t>mins</a:t>
            </a:r>
            <a:r>
              <a:rPr lang="en-GB" dirty="0" smtClean="0"/>
              <a:t> video, plus notes and handouts for Award Leader</a:t>
            </a:r>
          </a:p>
          <a:p>
            <a:endParaRPr lang="en-GB" dirty="0"/>
          </a:p>
          <a:p>
            <a:pPr marL="285750" indent="-285750">
              <a:buFont typeface="Arial" panose="020B0604020202020204" pitchFamily="34" charset="0"/>
              <a:buChar char="•"/>
            </a:pPr>
            <a:r>
              <a:rPr lang="en-GB" dirty="0" smtClean="0"/>
              <a:t>Option for Award Leaders in 19-20 </a:t>
            </a:r>
          </a:p>
        </p:txBody>
      </p:sp>
    </p:spTree>
    <p:extLst>
      <p:ext uri="{BB962C8B-B14F-4D97-AF65-F5344CB8AC3E}">
        <p14:creationId xmlns:p14="http://schemas.microsoft.com/office/powerpoint/2010/main" val="152456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Award Leader Training Session</a:t>
            </a:r>
            <a:endParaRPr lang="en-GB" dirty="0"/>
          </a:p>
        </p:txBody>
      </p:sp>
      <p:sp>
        <p:nvSpPr>
          <p:cNvPr id="3" name="Text Placeholder 2"/>
          <p:cNvSpPr>
            <a:spLocks noGrp="1"/>
          </p:cNvSpPr>
          <p:nvPr>
            <p:ph type="body" idx="1"/>
          </p:nvPr>
        </p:nvSpPr>
        <p:spPr>
          <a:xfrm>
            <a:off x="609601" y="1577340"/>
            <a:ext cx="10972799" cy="3115468"/>
          </a:xfrm>
        </p:spPr>
        <p:txBody>
          <a:bodyPr>
            <a:normAutofit fontScale="77500" lnSpcReduction="20000"/>
          </a:bodyPr>
          <a:lstStyle/>
          <a:p>
            <a:pPr marL="285750" indent="-285750">
              <a:buFont typeface="Arial" panose="020B0604020202020204" pitchFamily="34" charset="0"/>
              <a:buChar char="•"/>
            </a:pPr>
            <a:r>
              <a:rPr lang="en-GB" dirty="0" smtClean="0"/>
              <a:t>Planned session in early 2020 to enable Award Leaders to feel confident in running an input on CVs and Interviews</a:t>
            </a:r>
          </a:p>
          <a:p>
            <a:pPr marL="285750" indent="-285750">
              <a:buFont typeface="Arial" panose="020B0604020202020204" pitchFamily="34" charset="0"/>
              <a:buChar char="•"/>
            </a:pPr>
            <a:endParaRPr lang="en-GB" dirty="0" smtClean="0"/>
          </a:p>
          <a:p>
            <a:endParaRPr lang="en-GB" dirty="0"/>
          </a:p>
          <a:p>
            <a:pPr marL="285750" lvl="0" indent="-285750" algn="l" rtl="0">
              <a:buFont typeface="Arial" panose="020B0604020202020204" pitchFamily="34" charset="0"/>
              <a:buChar char="•"/>
              <a:defRPr/>
            </a:pPr>
            <a:r>
              <a:rPr lang="en-GB" dirty="0" smtClean="0"/>
              <a:t>We’ll be seeking input from all Award Leaders on what support would be valuable </a:t>
            </a:r>
          </a:p>
          <a:p>
            <a:pPr marL="285750" lvl="0" indent="-285750" algn="l" rtl="0">
              <a:buFont typeface="Arial" panose="020B0604020202020204" pitchFamily="34" charset="0"/>
              <a:buChar char="•"/>
              <a:defRPr/>
            </a:pPr>
            <a:endParaRPr lang="en-GB" dirty="0"/>
          </a:p>
          <a:p>
            <a:pPr marL="285750" lvl="0" indent="-285750" algn="l" rtl="0">
              <a:buFont typeface="Arial" panose="020B0604020202020204" pitchFamily="34" charset="0"/>
              <a:buChar char="•"/>
              <a:defRPr/>
            </a:pPr>
            <a:endParaRPr lang="en-GB" dirty="0" smtClean="0"/>
          </a:p>
          <a:p>
            <a:pPr marL="285750" lvl="0" indent="-285750" algn="l" rtl="0">
              <a:buFont typeface="Arial" panose="020B0604020202020204" pitchFamily="34" charset="0"/>
              <a:buChar char="•"/>
              <a:defRPr/>
            </a:pPr>
            <a:r>
              <a:rPr lang="en-GB" dirty="0" smtClean="0"/>
              <a:t>Aims:  to facilitate positive student experience through delivery tailored to their context, to upskill Award leaders, reduce admin time across the board</a:t>
            </a:r>
            <a:endParaRPr lang="en-GB" sz="1600" kern="1200" dirty="0">
              <a:solidFill>
                <a:srgbClr val="002060"/>
              </a:solidFill>
              <a:latin typeface="Calibri" panose="020F0502020204030204" pitchFamily="34" charset="0"/>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endParaRPr lang="en-GB" dirty="0"/>
          </a:p>
        </p:txBody>
      </p:sp>
    </p:spTree>
    <p:extLst>
      <p:ext uri="{BB962C8B-B14F-4D97-AF65-F5344CB8AC3E}">
        <p14:creationId xmlns:p14="http://schemas.microsoft.com/office/powerpoint/2010/main" val="2355817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EARN Presentation</Template>
  <TotalTime>2560</TotalTime>
  <Words>897</Words>
  <Application>Microsoft Office PowerPoint</Application>
  <PresentationFormat>Widescreen</PresentationFormat>
  <Paragraphs>85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Agenda for the morning</vt:lpstr>
      <vt:lpstr>Last year</vt:lpstr>
      <vt:lpstr>Enhancement for this year</vt:lpstr>
      <vt:lpstr>Input 3 – Careers Service support</vt:lpstr>
      <vt:lpstr>PowerPoint Presentation</vt:lpstr>
      <vt:lpstr>Careers Service context</vt:lpstr>
      <vt:lpstr>Recorded input</vt:lpstr>
      <vt:lpstr>Award Leader Training Session</vt:lpstr>
      <vt:lpstr>Any questions / comments?</vt:lpstr>
      <vt:lpstr>Share in small groups</vt:lpstr>
      <vt:lpstr>Feedback and Questions</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Kirsty</dc:creator>
  <cp:lastModifiedBy>STEWART Kirsty</cp:lastModifiedBy>
  <cp:revision>150</cp:revision>
  <cp:lastPrinted>2019-08-28T16:23:54Z</cp:lastPrinted>
  <dcterms:created xsi:type="dcterms:W3CDTF">2017-08-24T10:30:39Z</dcterms:created>
  <dcterms:modified xsi:type="dcterms:W3CDTF">2019-08-30T13:41:37Z</dcterms:modified>
</cp:coreProperties>
</file>